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76" r:id="rId1"/>
  </p:sldMasterIdLst>
  <p:notesMasterIdLst>
    <p:notesMasterId r:id="rId28"/>
  </p:notesMasterIdLst>
  <p:sldIdLst>
    <p:sldId id="256" r:id="rId2"/>
    <p:sldId id="257" r:id="rId3"/>
    <p:sldId id="297" r:id="rId4"/>
    <p:sldId id="261" r:id="rId5"/>
    <p:sldId id="265" r:id="rId6"/>
    <p:sldId id="262" r:id="rId7"/>
    <p:sldId id="266" r:id="rId8"/>
    <p:sldId id="267" r:id="rId9"/>
    <p:sldId id="270" r:id="rId10"/>
    <p:sldId id="273" r:id="rId11"/>
    <p:sldId id="263" r:id="rId12"/>
    <p:sldId id="274" r:id="rId13"/>
    <p:sldId id="276" r:id="rId14"/>
    <p:sldId id="277" r:id="rId15"/>
    <p:sldId id="278" r:id="rId16"/>
    <p:sldId id="295" r:id="rId17"/>
    <p:sldId id="279" r:id="rId18"/>
    <p:sldId id="281" r:id="rId19"/>
    <p:sldId id="282" r:id="rId20"/>
    <p:sldId id="283" r:id="rId21"/>
    <p:sldId id="293" r:id="rId22"/>
    <p:sldId id="284" r:id="rId23"/>
    <p:sldId id="296" r:id="rId24"/>
    <p:sldId id="288" r:id="rId25"/>
    <p:sldId id="294" r:id="rId26"/>
    <p:sldId id="291" r:id="rId27"/>
  </p:sldIdLst>
  <p:sldSz cx="9144000" cy="5143500" type="screen16x9"/>
  <p:notesSz cx="6858000" cy="9144000"/>
  <p:embeddedFontLst>
    <p:embeddedFont>
      <p:font typeface="Figtree Black" pitchFamily="2" charset="0"/>
      <p:bold r:id="rId29"/>
      <p:italic r:id="rId30"/>
      <p:boldItalic r:id="rId31"/>
    </p:embeddedFont>
    <p:embeddedFont>
      <p:font typeface="Hanken Grotesk" pitchFamily="2" charset="77"/>
      <p:regular r:id="rId32"/>
      <p:bold r:id="rId33"/>
      <p:italic r:id="rId34"/>
      <p:boldItalic r:id="rId35"/>
    </p:embeddedFont>
    <p:embeddedFont>
      <p:font typeface="Lato" panose="020F0502020204030203" pitchFamily="34" charset="0"/>
      <p:regular r:id="rId36"/>
      <p:bold r:id="rId37"/>
      <p:italic r:id="rId38"/>
      <p:boldItalic r:id="rId39"/>
    </p:embeddedFont>
    <p:embeddedFont>
      <p:font typeface="Nunito Light" panose="020F0302020204030204" pitchFamily="34" charset="0"/>
      <p:regular r:id="rId40"/>
      <p:italic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03B7402-8A9C-437C-AE6B-D55F1FF60C6C}">
  <a:tblStyle styleId="{103B7402-8A9C-437C-AE6B-D55F1FF60C6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427"/>
    <p:restoredTop sz="94786"/>
  </p:normalViewPr>
  <p:slideViewPr>
    <p:cSldViewPr snapToGrid="0">
      <p:cViewPr varScale="1">
        <p:scale>
          <a:sx n="212" d="100"/>
          <a:sy n="212" d="100"/>
        </p:scale>
        <p:origin x="208" y="21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1.fntdata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20" Type="http://schemas.openxmlformats.org/officeDocument/2006/relationships/slide" Target="slides/slide19.xml"/><Relationship Id="rId41" Type="http://schemas.openxmlformats.org/officeDocument/2006/relationships/font" Target="fonts/font1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9" name="Google Shape;30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3184268bd40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3184268bd40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footer uc3m, </a:t>
            </a:r>
            <a:r>
              <a:rPr lang="en-US" dirty="0" err="1"/>
              <a:t>andres</a:t>
            </a:r>
            <a:r>
              <a:rPr lang="en-US" dirty="0"/>
              <a:t> </a:t>
            </a:r>
            <a:r>
              <a:rPr lang="en-US" dirty="0" err="1"/>
              <a:t>navarro</a:t>
            </a:r>
            <a:r>
              <a:rPr lang="en-US" dirty="0"/>
              <a:t> </a:t>
            </a:r>
            <a:r>
              <a:rPr lang="en-US" dirty="0" err="1"/>
              <a:t>marzo</a:t>
            </a:r>
            <a:r>
              <a:rPr lang="en-US" dirty="0"/>
              <a:t> 2025</a:t>
            </a: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31343a1053f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31343a1053f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313336c4ef3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Google Shape;571;g313336c4ef3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31343a1053f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31343a1053f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313c2f7aaf2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313c2f7aaf2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31343a1053f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7" name="Google Shape;627;g31343a1053f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g313336c4ef3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2" name="Google Shape;642;g313336c4ef3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315ef1ad9a5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" name="Google Shape;650;g315ef1ad9a5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31703a5c02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8" name="Google Shape;658;g31703a5c02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g313336c4ef3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6" name="Google Shape;666;g313336c4ef3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7" name="Google Shape;31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313336c4ef3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6" name="Google Shape;696;g313336c4ef3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preparar</a:t>
            </a:r>
            <a:r>
              <a:rPr lang="en-US" dirty="0"/>
              <a:t> nuevo paper para </a:t>
            </a:r>
            <a:r>
              <a:rPr lang="en-US" dirty="0" err="1"/>
              <a:t>revista</a:t>
            </a:r>
            <a:r>
              <a:rPr lang="en-US" dirty="0"/>
              <a:t> JCR</a:t>
            </a:r>
          </a:p>
        </p:txBody>
      </p:sp>
    </p:spTree>
    <p:extLst>
      <p:ext uri="{BB962C8B-B14F-4D97-AF65-F5344CB8AC3E}">
        <p14:creationId xmlns:p14="http://schemas.microsoft.com/office/powerpoint/2010/main" val="295029460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27" name="Google Shape;727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313a292564f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313a292564f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3184268bd4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3184268bd4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3129a510c4f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3129a510c4f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poner</a:t>
            </a:r>
            <a:r>
              <a:rPr lang="en-US" dirty="0"/>
              <a:t> </a:t>
            </a:r>
            <a:r>
              <a:rPr lang="en-US" dirty="0" err="1"/>
              <a:t>precios</a:t>
            </a: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3129a510c4f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3129a510c4f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313a292564f_1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313a292564f_1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313a292564f_1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313a292564f_1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3129a510c4f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3129a510c4f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7346075" y="130450"/>
            <a:ext cx="4889100" cy="48891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" name="Google Shape;11;p2"/>
          <p:cNvGrpSpPr/>
          <p:nvPr/>
        </p:nvGrpSpPr>
        <p:grpSpPr>
          <a:xfrm>
            <a:off x="727425" y="-49275"/>
            <a:ext cx="7703400" cy="5243325"/>
            <a:chOff x="727425" y="-49275"/>
            <a:chExt cx="7703400" cy="5243325"/>
          </a:xfrm>
        </p:grpSpPr>
        <p:sp>
          <p:nvSpPr>
            <p:cNvPr id="12" name="Google Shape;12;p2"/>
            <p:cNvSpPr/>
            <p:nvPr/>
          </p:nvSpPr>
          <p:spPr>
            <a:xfrm>
              <a:off x="727425" y="533550"/>
              <a:ext cx="7703400" cy="40749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3" name="Google Shape;13;p2"/>
            <p:cNvCxnSpPr/>
            <p:nvPr/>
          </p:nvCxnSpPr>
          <p:spPr>
            <a:xfrm rot="10800000">
              <a:off x="727425" y="-49275"/>
              <a:ext cx="0" cy="5856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4" name="Google Shape;14;p2"/>
            <p:cNvCxnSpPr/>
            <p:nvPr/>
          </p:nvCxnSpPr>
          <p:spPr>
            <a:xfrm rot="10800000">
              <a:off x="8430775" y="4608450"/>
              <a:ext cx="0" cy="5856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5" name="Google Shape;15;p2"/>
          <p:cNvSpPr txBox="1">
            <a:spLocks noGrp="1"/>
          </p:cNvSpPr>
          <p:nvPr>
            <p:ph type="ctrTitle"/>
          </p:nvPr>
        </p:nvSpPr>
        <p:spPr>
          <a:xfrm>
            <a:off x="1087125" y="1670213"/>
            <a:ext cx="5897400" cy="13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3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ubTitle" idx="1"/>
          </p:nvPr>
        </p:nvSpPr>
        <p:spPr>
          <a:xfrm>
            <a:off x="1087125" y="2997488"/>
            <a:ext cx="5897400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9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2"/>
          <p:cNvSpPr/>
          <p:nvPr/>
        </p:nvSpPr>
        <p:spPr>
          <a:xfrm>
            <a:off x="3552850" y="4204325"/>
            <a:ext cx="1861500" cy="18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3" name="Google Shape;153;p12"/>
          <p:cNvGrpSpPr/>
          <p:nvPr/>
        </p:nvGrpSpPr>
        <p:grpSpPr>
          <a:xfrm>
            <a:off x="-50475" y="232800"/>
            <a:ext cx="8961675" cy="4684500"/>
            <a:chOff x="-50475" y="232800"/>
            <a:chExt cx="8961675" cy="4684500"/>
          </a:xfrm>
        </p:grpSpPr>
        <p:sp>
          <p:nvSpPr>
            <p:cNvPr id="154" name="Google Shape;154;p12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55" name="Google Shape;155;p12"/>
            <p:cNvCxnSpPr/>
            <p:nvPr/>
          </p:nvCxnSpPr>
          <p:spPr>
            <a:xfrm rot="10800000">
              <a:off x="-50475" y="232800"/>
              <a:ext cx="3093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56" name="Google Shape;156;p12"/>
          <p:cNvSpPr txBox="1">
            <a:spLocks noGrp="1"/>
          </p:cNvSpPr>
          <p:nvPr>
            <p:ph type="title"/>
          </p:nvPr>
        </p:nvSpPr>
        <p:spPr>
          <a:xfrm>
            <a:off x="720000" y="1203900"/>
            <a:ext cx="3198300" cy="15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12"/>
          <p:cNvSpPr txBox="1">
            <a:spLocks noGrp="1"/>
          </p:cNvSpPr>
          <p:nvPr>
            <p:ph type="subTitle" idx="1"/>
          </p:nvPr>
        </p:nvSpPr>
        <p:spPr>
          <a:xfrm>
            <a:off x="720000" y="2706062"/>
            <a:ext cx="3198300" cy="14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12"/>
          <p:cNvSpPr>
            <a:spLocks noGrp="1"/>
          </p:cNvSpPr>
          <p:nvPr>
            <p:ph type="pic" idx="2"/>
          </p:nvPr>
        </p:nvSpPr>
        <p:spPr>
          <a:xfrm>
            <a:off x="4494050" y="0"/>
            <a:ext cx="4650000" cy="51435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9" name="Google Shape;159;p1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3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62" name="Google Shape;162;p13"/>
          <p:cNvSpPr txBox="1">
            <a:spLocks noGrp="1"/>
          </p:cNvSpPr>
          <p:nvPr>
            <p:ph type="title"/>
          </p:nvPr>
        </p:nvSpPr>
        <p:spPr>
          <a:xfrm>
            <a:off x="720000" y="4045175"/>
            <a:ext cx="7710900" cy="5634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1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4"/>
          <p:cNvSpPr/>
          <p:nvPr/>
        </p:nvSpPr>
        <p:spPr>
          <a:xfrm>
            <a:off x="2007375" y="2776900"/>
            <a:ext cx="5143500" cy="514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6" name="Google Shape;166;p14"/>
          <p:cNvGrpSpPr/>
          <p:nvPr/>
        </p:nvGrpSpPr>
        <p:grpSpPr>
          <a:xfrm>
            <a:off x="-25" y="533550"/>
            <a:ext cx="9270975" cy="4075025"/>
            <a:chOff x="-25" y="533550"/>
            <a:chExt cx="9270975" cy="4075025"/>
          </a:xfrm>
        </p:grpSpPr>
        <p:sp>
          <p:nvSpPr>
            <p:cNvPr id="167" name="Google Shape;167;p14"/>
            <p:cNvSpPr/>
            <p:nvPr/>
          </p:nvSpPr>
          <p:spPr>
            <a:xfrm>
              <a:off x="727425" y="533550"/>
              <a:ext cx="7703400" cy="40749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800"/>
                <a:buFont typeface="Arial"/>
                <a:buNone/>
              </a:pPr>
              <a:endParaRPr sz="38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endParaRPr>
            </a:p>
          </p:txBody>
        </p:sp>
        <p:cxnSp>
          <p:nvCxnSpPr>
            <p:cNvPr id="168" name="Google Shape;168;p14"/>
            <p:cNvCxnSpPr/>
            <p:nvPr/>
          </p:nvCxnSpPr>
          <p:spPr>
            <a:xfrm rot="10800000">
              <a:off x="8430950" y="533550"/>
              <a:ext cx="8400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69" name="Google Shape;169;p14"/>
            <p:cNvCxnSpPr/>
            <p:nvPr/>
          </p:nvCxnSpPr>
          <p:spPr>
            <a:xfrm rot="10800000">
              <a:off x="-25" y="4608575"/>
              <a:ext cx="7407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70" name="Google Shape;170;p14"/>
          <p:cNvSpPr txBox="1">
            <a:spLocks noGrp="1"/>
          </p:cNvSpPr>
          <p:nvPr>
            <p:ph type="title"/>
          </p:nvPr>
        </p:nvSpPr>
        <p:spPr>
          <a:xfrm>
            <a:off x="1644450" y="1733400"/>
            <a:ext cx="5855100" cy="7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3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71" name="Google Shape;171;p1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1_1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5"/>
          <p:cNvSpPr/>
          <p:nvPr/>
        </p:nvSpPr>
        <p:spPr>
          <a:xfrm>
            <a:off x="-924350" y="4204325"/>
            <a:ext cx="1861500" cy="18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4" name="Google Shape;174;p15"/>
          <p:cNvGrpSpPr/>
          <p:nvPr/>
        </p:nvGrpSpPr>
        <p:grpSpPr>
          <a:xfrm>
            <a:off x="232200" y="232800"/>
            <a:ext cx="8988300" cy="4964300"/>
            <a:chOff x="232200" y="232800"/>
            <a:chExt cx="8988300" cy="4964300"/>
          </a:xfrm>
        </p:grpSpPr>
        <p:sp>
          <p:nvSpPr>
            <p:cNvPr id="175" name="Google Shape;175;p15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76" name="Google Shape;176;p15"/>
            <p:cNvCxnSpPr/>
            <p:nvPr/>
          </p:nvCxnSpPr>
          <p:spPr>
            <a:xfrm rot="10800000">
              <a:off x="8911200" y="232800"/>
              <a:ext cx="3093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77" name="Google Shape;177;p15"/>
            <p:cNvCxnSpPr/>
            <p:nvPr/>
          </p:nvCxnSpPr>
          <p:spPr>
            <a:xfrm rot="10800000">
              <a:off x="232200" y="4890500"/>
              <a:ext cx="0" cy="3066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78" name="Google Shape;178;p15"/>
          <p:cNvSpPr txBox="1">
            <a:spLocks noGrp="1"/>
          </p:cNvSpPr>
          <p:nvPr>
            <p:ph type="title"/>
          </p:nvPr>
        </p:nvSpPr>
        <p:spPr>
          <a:xfrm>
            <a:off x="722376" y="445025"/>
            <a:ext cx="7708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79" name="Google Shape;179;p1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6"/>
          <p:cNvSpPr/>
          <p:nvPr/>
        </p:nvSpPr>
        <p:spPr>
          <a:xfrm>
            <a:off x="8240650" y="4204325"/>
            <a:ext cx="1861500" cy="18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2" name="Google Shape;182;p16"/>
          <p:cNvGrpSpPr/>
          <p:nvPr/>
        </p:nvGrpSpPr>
        <p:grpSpPr>
          <a:xfrm>
            <a:off x="-19050" y="232800"/>
            <a:ext cx="8930250" cy="5027400"/>
            <a:chOff x="-19050" y="232800"/>
            <a:chExt cx="8930250" cy="5027400"/>
          </a:xfrm>
        </p:grpSpPr>
        <p:sp>
          <p:nvSpPr>
            <p:cNvPr id="183" name="Google Shape;183;p16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84" name="Google Shape;184;p16"/>
            <p:cNvCxnSpPr/>
            <p:nvPr/>
          </p:nvCxnSpPr>
          <p:spPr>
            <a:xfrm rot="10800000">
              <a:off x="-19050" y="232800"/>
              <a:ext cx="258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85" name="Google Shape;185;p16"/>
            <p:cNvCxnSpPr/>
            <p:nvPr/>
          </p:nvCxnSpPr>
          <p:spPr>
            <a:xfrm>
              <a:off x="8911200" y="4917300"/>
              <a:ext cx="0" cy="3429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86" name="Google Shape;186;p1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16"/>
          <p:cNvSpPr txBox="1">
            <a:spLocks noGrp="1"/>
          </p:cNvSpPr>
          <p:nvPr>
            <p:ph type="body" idx="1"/>
          </p:nvPr>
        </p:nvSpPr>
        <p:spPr>
          <a:xfrm>
            <a:off x="720000" y="1215750"/>
            <a:ext cx="7704000" cy="32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188" name="Google Shape;188;p1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7"/>
          <p:cNvSpPr/>
          <p:nvPr/>
        </p:nvSpPr>
        <p:spPr>
          <a:xfrm>
            <a:off x="8240650" y="4204325"/>
            <a:ext cx="1861500" cy="18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1" name="Google Shape;191;p17"/>
          <p:cNvGrpSpPr/>
          <p:nvPr/>
        </p:nvGrpSpPr>
        <p:grpSpPr>
          <a:xfrm>
            <a:off x="232200" y="-49400"/>
            <a:ext cx="8679000" cy="5250800"/>
            <a:chOff x="232200" y="-49400"/>
            <a:chExt cx="8679000" cy="5250800"/>
          </a:xfrm>
        </p:grpSpPr>
        <p:grpSp>
          <p:nvGrpSpPr>
            <p:cNvPr id="192" name="Google Shape;192;p17"/>
            <p:cNvGrpSpPr/>
            <p:nvPr/>
          </p:nvGrpSpPr>
          <p:grpSpPr>
            <a:xfrm>
              <a:off x="232200" y="-49400"/>
              <a:ext cx="8679000" cy="5250800"/>
              <a:chOff x="232200" y="-49400"/>
              <a:chExt cx="8679000" cy="5250800"/>
            </a:xfrm>
          </p:grpSpPr>
          <p:sp>
            <p:nvSpPr>
              <p:cNvPr id="193" name="Google Shape;193;p17"/>
              <p:cNvSpPr/>
              <p:nvPr/>
            </p:nvSpPr>
            <p:spPr>
              <a:xfrm>
                <a:off x="232200" y="232800"/>
                <a:ext cx="8679000" cy="4684500"/>
              </a:xfrm>
              <a:prstGeom prst="rect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194" name="Google Shape;194;p17"/>
              <p:cNvCxnSpPr/>
              <p:nvPr/>
            </p:nvCxnSpPr>
            <p:spPr>
              <a:xfrm rot="10800000">
                <a:off x="8911200" y="-49400"/>
                <a:ext cx="0" cy="2841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95" name="Google Shape;195;p17"/>
              <p:cNvCxnSpPr/>
              <p:nvPr/>
            </p:nvCxnSpPr>
            <p:spPr>
              <a:xfrm rot="10800000">
                <a:off x="232200" y="4917300"/>
                <a:ext cx="0" cy="2841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sp>
          <p:nvSpPr>
            <p:cNvPr id="196" name="Google Shape;196;p17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7" name="Google Shape;197;p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p1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1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8"/>
          <p:cNvSpPr/>
          <p:nvPr/>
        </p:nvSpPr>
        <p:spPr>
          <a:xfrm>
            <a:off x="8240650" y="-926525"/>
            <a:ext cx="1861500" cy="18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1" name="Google Shape;201;p18"/>
          <p:cNvGrpSpPr/>
          <p:nvPr/>
        </p:nvGrpSpPr>
        <p:grpSpPr>
          <a:xfrm>
            <a:off x="-19050" y="232800"/>
            <a:ext cx="9189150" cy="4684500"/>
            <a:chOff x="-19050" y="232800"/>
            <a:chExt cx="9189150" cy="4684500"/>
          </a:xfrm>
        </p:grpSpPr>
        <p:sp>
          <p:nvSpPr>
            <p:cNvPr id="202" name="Google Shape;202;p18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03" name="Google Shape;203;p18"/>
            <p:cNvCxnSpPr/>
            <p:nvPr/>
          </p:nvCxnSpPr>
          <p:spPr>
            <a:xfrm rot="10800000">
              <a:off x="-19050" y="4917300"/>
              <a:ext cx="258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04" name="Google Shape;204;p18"/>
            <p:cNvCxnSpPr/>
            <p:nvPr/>
          </p:nvCxnSpPr>
          <p:spPr>
            <a:xfrm rot="10800000">
              <a:off x="8911200" y="232800"/>
              <a:ext cx="258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205" name="Google Shape;205;p18"/>
          <p:cNvSpPr txBox="1">
            <a:spLocks noGrp="1"/>
          </p:cNvSpPr>
          <p:nvPr>
            <p:ph type="title"/>
          </p:nvPr>
        </p:nvSpPr>
        <p:spPr>
          <a:xfrm>
            <a:off x="722376" y="445025"/>
            <a:ext cx="7708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06" name="Google Shape;206;p1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9"/>
          <p:cNvSpPr/>
          <p:nvPr/>
        </p:nvSpPr>
        <p:spPr>
          <a:xfrm>
            <a:off x="8240650" y="4204325"/>
            <a:ext cx="1861500" cy="18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9" name="Google Shape;209;p19"/>
          <p:cNvGrpSpPr/>
          <p:nvPr/>
        </p:nvGrpSpPr>
        <p:grpSpPr>
          <a:xfrm>
            <a:off x="-77100" y="232800"/>
            <a:ext cx="8988300" cy="4964300"/>
            <a:chOff x="-77100" y="232800"/>
            <a:chExt cx="8988300" cy="4964300"/>
          </a:xfrm>
        </p:grpSpPr>
        <p:sp>
          <p:nvSpPr>
            <p:cNvPr id="210" name="Google Shape;210;p19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11" name="Google Shape;211;p19"/>
            <p:cNvCxnSpPr/>
            <p:nvPr/>
          </p:nvCxnSpPr>
          <p:spPr>
            <a:xfrm rot="10800000">
              <a:off x="-77100" y="232800"/>
              <a:ext cx="3093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12" name="Google Shape;212;p19"/>
            <p:cNvCxnSpPr/>
            <p:nvPr/>
          </p:nvCxnSpPr>
          <p:spPr>
            <a:xfrm rot="10800000">
              <a:off x="8911200" y="4890500"/>
              <a:ext cx="0" cy="3066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213" name="Google Shape;213;p1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p19"/>
          <p:cNvSpPr txBox="1">
            <a:spLocks noGrp="1"/>
          </p:cNvSpPr>
          <p:nvPr>
            <p:ph type="subTitle" idx="1"/>
          </p:nvPr>
        </p:nvSpPr>
        <p:spPr>
          <a:xfrm>
            <a:off x="4651268" y="1736553"/>
            <a:ext cx="3772800" cy="27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9pPr>
          </a:lstStyle>
          <a:p>
            <a:endParaRPr/>
          </a:p>
        </p:txBody>
      </p:sp>
      <p:sp>
        <p:nvSpPr>
          <p:cNvPr id="215" name="Google Shape;215;p19"/>
          <p:cNvSpPr txBox="1">
            <a:spLocks noGrp="1"/>
          </p:cNvSpPr>
          <p:nvPr>
            <p:ph type="subTitle" idx="2"/>
          </p:nvPr>
        </p:nvSpPr>
        <p:spPr>
          <a:xfrm>
            <a:off x="720000" y="1736553"/>
            <a:ext cx="3772800" cy="27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28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28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8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28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28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8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28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2800"/>
            </a:lvl9pPr>
          </a:lstStyle>
          <a:p>
            <a:endParaRPr/>
          </a:p>
        </p:txBody>
      </p:sp>
      <p:sp>
        <p:nvSpPr>
          <p:cNvPr id="216" name="Google Shape;216;p19"/>
          <p:cNvSpPr txBox="1">
            <a:spLocks noGrp="1"/>
          </p:cNvSpPr>
          <p:nvPr>
            <p:ph type="subTitle" idx="3"/>
          </p:nvPr>
        </p:nvSpPr>
        <p:spPr>
          <a:xfrm>
            <a:off x="720000" y="1451250"/>
            <a:ext cx="3772800" cy="3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9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  <p:sp>
        <p:nvSpPr>
          <p:cNvPr id="217" name="Google Shape;217;p19"/>
          <p:cNvSpPr txBox="1">
            <a:spLocks noGrp="1"/>
          </p:cNvSpPr>
          <p:nvPr>
            <p:ph type="subTitle" idx="4"/>
          </p:nvPr>
        </p:nvSpPr>
        <p:spPr>
          <a:xfrm>
            <a:off x="4651268" y="1451250"/>
            <a:ext cx="3772800" cy="3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9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  <p:sp>
        <p:nvSpPr>
          <p:cNvPr id="218" name="Google Shape;218;p1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1"/>
          <p:cNvSpPr/>
          <p:nvPr/>
        </p:nvSpPr>
        <p:spPr>
          <a:xfrm>
            <a:off x="8240650" y="4204325"/>
            <a:ext cx="1861500" cy="18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37" name="Google Shape;237;p21"/>
          <p:cNvGrpSpPr/>
          <p:nvPr/>
        </p:nvGrpSpPr>
        <p:grpSpPr>
          <a:xfrm>
            <a:off x="-19050" y="-16000"/>
            <a:ext cx="8930250" cy="4933300"/>
            <a:chOff x="-19050" y="-16000"/>
            <a:chExt cx="8930250" cy="4933300"/>
          </a:xfrm>
        </p:grpSpPr>
        <p:sp>
          <p:nvSpPr>
            <p:cNvPr id="238" name="Google Shape;238;p21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39" name="Google Shape;239;p21"/>
            <p:cNvCxnSpPr/>
            <p:nvPr/>
          </p:nvCxnSpPr>
          <p:spPr>
            <a:xfrm rot="10800000">
              <a:off x="-19050" y="4917300"/>
              <a:ext cx="258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40" name="Google Shape;240;p21"/>
            <p:cNvCxnSpPr/>
            <p:nvPr/>
          </p:nvCxnSpPr>
          <p:spPr>
            <a:xfrm rot="10800000">
              <a:off x="8911200" y="-16000"/>
              <a:ext cx="0" cy="2589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241" name="Google Shape;241;p21"/>
          <p:cNvSpPr txBox="1">
            <a:spLocks noGrp="1"/>
          </p:cNvSpPr>
          <p:nvPr>
            <p:ph type="title"/>
          </p:nvPr>
        </p:nvSpPr>
        <p:spPr>
          <a:xfrm>
            <a:off x="720000" y="448050"/>
            <a:ext cx="7710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42" name="Google Shape;242;p21"/>
          <p:cNvSpPr txBox="1">
            <a:spLocks noGrp="1"/>
          </p:cNvSpPr>
          <p:nvPr>
            <p:ph type="subTitle" idx="1"/>
          </p:nvPr>
        </p:nvSpPr>
        <p:spPr>
          <a:xfrm>
            <a:off x="1733625" y="1361025"/>
            <a:ext cx="6580200" cy="290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243" name="Google Shape;243;p2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"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2"/>
          <p:cNvSpPr/>
          <p:nvPr/>
        </p:nvSpPr>
        <p:spPr>
          <a:xfrm>
            <a:off x="-923000" y="-945525"/>
            <a:ext cx="1861500" cy="18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46" name="Google Shape;246;p22"/>
          <p:cNvGrpSpPr/>
          <p:nvPr/>
        </p:nvGrpSpPr>
        <p:grpSpPr>
          <a:xfrm>
            <a:off x="-19050" y="232800"/>
            <a:ext cx="9176275" cy="4684500"/>
            <a:chOff x="-19050" y="232800"/>
            <a:chExt cx="9176275" cy="4684500"/>
          </a:xfrm>
        </p:grpSpPr>
        <p:sp>
          <p:nvSpPr>
            <p:cNvPr id="247" name="Google Shape;247;p22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48" name="Google Shape;248;p22"/>
            <p:cNvCxnSpPr/>
            <p:nvPr/>
          </p:nvCxnSpPr>
          <p:spPr>
            <a:xfrm rot="10800000">
              <a:off x="-19050" y="232800"/>
              <a:ext cx="258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49" name="Google Shape;249;p22"/>
            <p:cNvCxnSpPr/>
            <p:nvPr/>
          </p:nvCxnSpPr>
          <p:spPr>
            <a:xfrm>
              <a:off x="8917525" y="4917300"/>
              <a:ext cx="2397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250" name="Google Shape;250;p22"/>
          <p:cNvSpPr txBox="1">
            <a:spLocks noGrp="1"/>
          </p:cNvSpPr>
          <p:nvPr>
            <p:ph type="title"/>
          </p:nvPr>
        </p:nvSpPr>
        <p:spPr>
          <a:xfrm>
            <a:off x="878875" y="1533125"/>
            <a:ext cx="3024900" cy="64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51" name="Google Shape;251;p22"/>
          <p:cNvSpPr txBox="1">
            <a:spLocks noGrp="1"/>
          </p:cNvSpPr>
          <p:nvPr>
            <p:ph type="subTitle" idx="1"/>
          </p:nvPr>
        </p:nvSpPr>
        <p:spPr>
          <a:xfrm>
            <a:off x="878875" y="2175300"/>
            <a:ext cx="3024900" cy="12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2" name="Google Shape;252;p2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/>
          <p:nvPr/>
        </p:nvSpPr>
        <p:spPr>
          <a:xfrm>
            <a:off x="-941925" y="4204325"/>
            <a:ext cx="1861500" cy="18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" name="Google Shape;19;p3"/>
          <p:cNvGrpSpPr/>
          <p:nvPr/>
        </p:nvGrpSpPr>
        <p:grpSpPr>
          <a:xfrm>
            <a:off x="-19050" y="232800"/>
            <a:ext cx="9189150" cy="4684500"/>
            <a:chOff x="-19050" y="232800"/>
            <a:chExt cx="9189150" cy="4684500"/>
          </a:xfrm>
        </p:grpSpPr>
        <p:sp>
          <p:nvSpPr>
            <p:cNvPr id="20" name="Google Shape;20;p3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1" name="Google Shape;21;p3"/>
            <p:cNvCxnSpPr/>
            <p:nvPr/>
          </p:nvCxnSpPr>
          <p:spPr>
            <a:xfrm rot="10800000">
              <a:off x="-19050" y="232800"/>
              <a:ext cx="258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2" name="Google Shape;22;p3"/>
            <p:cNvCxnSpPr/>
            <p:nvPr/>
          </p:nvCxnSpPr>
          <p:spPr>
            <a:xfrm rot="10800000">
              <a:off x="8911200" y="4917300"/>
              <a:ext cx="258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23" name="Google Shape;23;p3"/>
          <p:cNvSpPr txBox="1">
            <a:spLocks noGrp="1"/>
          </p:cNvSpPr>
          <p:nvPr>
            <p:ph type="title"/>
          </p:nvPr>
        </p:nvSpPr>
        <p:spPr>
          <a:xfrm>
            <a:off x="6632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ubTitle" idx="1"/>
          </p:nvPr>
        </p:nvSpPr>
        <p:spPr>
          <a:xfrm>
            <a:off x="788675" y="2105875"/>
            <a:ext cx="2305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subTitle" idx="2"/>
          </p:nvPr>
        </p:nvSpPr>
        <p:spPr>
          <a:xfrm>
            <a:off x="788675" y="3772552"/>
            <a:ext cx="2305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ubTitle" idx="3"/>
          </p:nvPr>
        </p:nvSpPr>
        <p:spPr>
          <a:xfrm>
            <a:off x="3418500" y="3772552"/>
            <a:ext cx="2305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subTitle" idx="4"/>
          </p:nvPr>
        </p:nvSpPr>
        <p:spPr>
          <a:xfrm>
            <a:off x="3418500" y="2105875"/>
            <a:ext cx="2305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title" idx="5"/>
          </p:nvPr>
        </p:nvSpPr>
        <p:spPr>
          <a:xfrm>
            <a:off x="919575" y="1319650"/>
            <a:ext cx="365700" cy="365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1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title" idx="6"/>
          </p:nvPr>
        </p:nvSpPr>
        <p:spPr>
          <a:xfrm>
            <a:off x="3509050" y="2977575"/>
            <a:ext cx="365700" cy="365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1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title" idx="7"/>
          </p:nvPr>
        </p:nvSpPr>
        <p:spPr>
          <a:xfrm>
            <a:off x="919575" y="2977575"/>
            <a:ext cx="365700" cy="365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1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1" name="Google Shape;31;p3"/>
          <p:cNvSpPr txBox="1">
            <a:spLocks noGrp="1"/>
          </p:cNvSpPr>
          <p:nvPr>
            <p:ph type="title" idx="8"/>
          </p:nvPr>
        </p:nvSpPr>
        <p:spPr>
          <a:xfrm>
            <a:off x="3528275" y="1319650"/>
            <a:ext cx="365700" cy="365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1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2" name="Google Shape;32;p3"/>
          <p:cNvSpPr txBox="1">
            <a:spLocks noGrp="1"/>
          </p:cNvSpPr>
          <p:nvPr>
            <p:ph type="subTitle" idx="9"/>
          </p:nvPr>
        </p:nvSpPr>
        <p:spPr>
          <a:xfrm>
            <a:off x="6048325" y="3772552"/>
            <a:ext cx="2305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3"/>
          <p:cNvSpPr txBox="1">
            <a:spLocks noGrp="1"/>
          </p:cNvSpPr>
          <p:nvPr>
            <p:ph type="subTitle" idx="13"/>
          </p:nvPr>
        </p:nvSpPr>
        <p:spPr>
          <a:xfrm>
            <a:off x="6048325" y="2105875"/>
            <a:ext cx="2305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3"/>
          <p:cNvSpPr txBox="1">
            <a:spLocks noGrp="1"/>
          </p:cNvSpPr>
          <p:nvPr>
            <p:ph type="title" idx="14"/>
          </p:nvPr>
        </p:nvSpPr>
        <p:spPr>
          <a:xfrm>
            <a:off x="6136975" y="2977575"/>
            <a:ext cx="365700" cy="365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1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5" name="Google Shape;35;p3"/>
          <p:cNvSpPr txBox="1">
            <a:spLocks noGrp="1"/>
          </p:cNvSpPr>
          <p:nvPr>
            <p:ph type="title" idx="15"/>
          </p:nvPr>
        </p:nvSpPr>
        <p:spPr>
          <a:xfrm>
            <a:off x="6136975" y="1319650"/>
            <a:ext cx="365700" cy="365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1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6" name="Google Shape;36;p3"/>
          <p:cNvSpPr txBox="1">
            <a:spLocks noGrp="1"/>
          </p:cNvSpPr>
          <p:nvPr>
            <p:ph type="subTitle" idx="16"/>
          </p:nvPr>
        </p:nvSpPr>
        <p:spPr>
          <a:xfrm>
            <a:off x="788675" y="1848775"/>
            <a:ext cx="2305500" cy="3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8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  <p:sp>
        <p:nvSpPr>
          <p:cNvPr id="37" name="Google Shape;37;p3"/>
          <p:cNvSpPr txBox="1">
            <a:spLocks noGrp="1"/>
          </p:cNvSpPr>
          <p:nvPr>
            <p:ph type="subTitle" idx="17"/>
          </p:nvPr>
        </p:nvSpPr>
        <p:spPr>
          <a:xfrm>
            <a:off x="788675" y="3503023"/>
            <a:ext cx="2305500" cy="3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8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  <p:sp>
        <p:nvSpPr>
          <p:cNvPr id="38" name="Google Shape;38;p3"/>
          <p:cNvSpPr txBox="1">
            <a:spLocks noGrp="1"/>
          </p:cNvSpPr>
          <p:nvPr>
            <p:ph type="subTitle" idx="18"/>
          </p:nvPr>
        </p:nvSpPr>
        <p:spPr>
          <a:xfrm>
            <a:off x="3418500" y="3503023"/>
            <a:ext cx="2305500" cy="3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8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  <p:sp>
        <p:nvSpPr>
          <p:cNvPr id="39" name="Google Shape;39;p3"/>
          <p:cNvSpPr txBox="1">
            <a:spLocks noGrp="1"/>
          </p:cNvSpPr>
          <p:nvPr>
            <p:ph type="subTitle" idx="19"/>
          </p:nvPr>
        </p:nvSpPr>
        <p:spPr>
          <a:xfrm>
            <a:off x="3418500" y="1848775"/>
            <a:ext cx="2305500" cy="3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8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ubTitle" idx="20"/>
          </p:nvPr>
        </p:nvSpPr>
        <p:spPr>
          <a:xfrm>
            <a:off x="6048325" y="3503023"/>
            <a:ext cx="2305500" cy="3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8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  <p:sp>
        <p:nvSpPr>
          <p:cNvPr id="41" name="Google Shape;41;p3"/>
          <p:cNvSpPr txBox="1">
            <a:spLocks noGrp="1"/>
          </p:cNvSpPr>
          <p:nvPr>
            <p:ph type="subTitle" idx="21"/>
          </p:nvPr>
        </p:nvSpPr>
        <p:spPr>
          <a:xfrm>
            <a:off x="6048325" y="1848775"/>
            <a:ext cx="2305500" cy="3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8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  <p:sp>
        <p:nvSpPr>
          <p:cNvPr id="42" name="Google Shape;42;p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10"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3"/>
          <p:cNvSpPr/>
          <p:nvPr/>
        </p:nvSpPr>
        <p:spPr>
          <a:xfrm>
            <a:off x="8240650" y="4204325"/>
            <a:ext cx="1861500" cy="18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5" name="Google Shape;255;p23"/>
          <p:cNvGrpSpPr/>
          <p:nvPr/>
        </p:nvGrpSpPr>
        <p:grpSpPr>
          <a:xfrm>
            <a:off x="232200" y="232800"/>
            <a:ext cx="8937900" cy="4932875"/>
            <a:chOff x="232200" y="232800"/>
            <a:chExt cx="8937900" cy="4932875"/>
          </a:xfrm>
        </p:grpSpPr>
        <p:sp>
          <p:nvSpPr>
            <p:cNvPr id="256" name="Google Shape;256;p23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57" name="Google Shape;257;p23"/>
            <p:cNvCxnSpPr/>
            <p:nvPr/>
          </p:nvCxnSpPr>
          <p:spPr>
            <a:xfrm rot="10800000">
              <a:off x="8911200" y="232800"/>
              <a:ext cx="258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58" name="Google Shape;258;p23"/>
            <p:cNvCxnSpPr/>
            <p:nvPr/>
          </p:nvCxnSpPr>
          <p:spPr>
            <a:xfrm>
              <a:off x="233525" y="4913075"/>
              <a:ext cx="0" cy="2526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259" name="Google Shape;259;p23"/>
          <p:cNvSpPr txBox="1">
            <a:spLocks noGrp="1"/>
          </p:cNvSpPr>
          <p:nvPr>
            <p:ph type="title"/>
          </p:nvPr>
        </p:nvSpPr>
        <p:spPr>
          <a:xfrm>
            <a:off x="722376" y="445025"/>
            <a:ext cx="7708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60" name="Google Shape;260;p23"/>
          <p:cNvSpPr txBox="1">
            <a:spLocks noGrp="1"/>
          </p:cNvSpPr>
          <p:nvPr>
            <p:ph type="subTitle" idx="1"/>
          </p:nvPr>
        </p:nvSpPr>
        <p:spPr>
          <a:xfrm>
            <a:off x="713250" y="1017725"/>
            <a:ext cx="7717500" cy="8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61" name="Google Shape;261;p2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10_1"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4"/>
          <p:cNvSpPr/>
          <p:nvPr/>
        </p:nvSpPr>
        <p:spPr>
          <a:xfrm>
            <a:off x="7069475" y="3282725"/>
            <a:ext cx="3701700" cy="3701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64" name="Google Shape;264;p24"/>
          <p:cNvGrpSpPr/>
          <p:nvPr/>
        </p:nvGrpSpPr>
        <p:grpSpPr>
          <a:xfrm>
            <a:off x="-19050" y="232800"/>
            <a:ext cx="8930250" cy="5117250"/>
            <a:chOff x="-19050" y="232800"/>
            <a:chExt cx="8930250" cy="5117250"/>
          </a:xfrm>
        </p:grpSpPr>
        <p:sp>
          <p:nvSpPr>
            <p:cNvPr id="265" name="Google Shape;265;p24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66" name="Google Shape;266;p24"/>
            <p:cNvCxnSpPr/>
            <p:nvPr/>
          </p:nvCxnSpPr>
          <p:spPr>
            <a:xfrm rot="10800000">
              <a:off x="-19050" y="232800"/>
              <a:ext cx="258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7" name="Google Shape;267;p24"/>
            <p:cNvCxnSpPr/>
            <p:nvPr/>
          </p:nvCxnSpPr>
          <p:spPr>
            <a:xfrm rot="10800000">
              <a:off x="8911200" y="4917150"/>
              <a:ext cx="0" cy="4329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268" name="Google Shape;268;p24"/>
          <p:cNvSpPr txBox="1">
            <a:spLocks noGrp="1"/>
          </p:cNvSpPr>
          <p:nvPr>
            <p:ph type="title"/>
          </p:nvPr>
        </p:nvSpPr>
        <p:spPr>
          <a:xfrm>
            <a:off x="722326" y="445025"/>
            <a:ext cx="7708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69" name="Google Shape;269;p24"/>
          <p:cNvSpPr txBox="1">
            <a:spLocks noGrp="1"/>
          </p:cNvSpPr>
          <p:nvPr>
            <p:ph type="subTitle" idx="1"/>
          </p:nvPr>
        </p:nvSpPr>
        <p:spPr>
          <a:xfrm>
            <a:off x="713175" y="1421525"/>
            <a:ext cx="5945400" cy="260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0" name="Google Shape;270;p2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5"/>
          <p:cNvSpPr/>
          <p:nvPr/>
        </p:nvSpPr>
        <p:spPr>
          <a:xfrm>
            <a:off x="6677100" y="-9050"/>
            <a:ext cx="5161500" cy="51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73" name="Google Shape;273;p25"/>
          <p:cNvGrpSpPr/>
          <p:nvPr/>
        </p:nvGrpSpPr>
        <p:grpSpPr>
          <a:xfrm>
            <a:off x="713223" y="-79050"/>
            <a:ext cx="8791100" cy="4687625"/>
            <a:chOff x="-669332" y="-79050"/>
            <a:chExt cx="10173707" cy="4687625"/>
          </a:xfrm>
        </p:grpSpPr>
        <p:sp>
          <p:nvSpPr>
            <p:cNvPr id="274" name="Google Shape;274;p25"/>
            <p:cNvSpPr/>
            <p:nvPr/>
          </p:nvSpPr>
          <p:spPr>
            <a:xfrm>
              <a:off x="-669325" y="533550"/>
              <a:ext cx="9100200" cy="40749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75" name="Google Shape;275;p25"/>
            <p:cNvCxnSpPr/>
            <p:nvPr/>
          </p:nvCxnSpPr>
          <p:spPr>
            <a:xfrm rot="10800000">
              <a:off x="-669332" y="-79050"/>
              <a:ext cx="0" cy="6249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6" name="Google Shape;276;p25"/>
            <p:cNvCxnSpPr/>
            <p:nvPr/>
          </p:nvCxnSpPr>
          <p:spPr>
            <a:xfrm>
              <a:off x="8425275" y="4608575"/>
              <a:ext cx="10791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277" name="Google Shape;277;p25"/>
          <p:cNvSpPr txBox="1">
            <a:spLocks noGrp="1"/>
          </p:cNvSpPr>
          <p:nvPr>
            <p:ph type="title"/>
          </p:nvPr>
        </p:nvSpPr>
        <p:spPr>
          <a:xfrm>
            <a:off x="1094263" y="778325"/>
            <a:ext cx="4448100" cy="10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5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78" name="Google Shape;278;p25"/>
          <p:cNvSpPr txBox="1">
            <a:spLocks noGrp="1"/>
          </p:cNvSpPr>
          <p:nvPr>
            <p:ph type="subTitle" idx="1"/>
          </p:nvPr>
        </p:nvSpPr>
        <p:spPr>
          <a:xfrm>
            <a:off x="1094225" y="1651512"/>
            <a:ext cx="4448100" cy="122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9" name="Google Shape;279;p25"/>
          <p:cNvSpPr txBox="1"/>
          <p:nvPr/>
        </p:nvSpPr>
        <p:spPr>
          <a:xfrm>
            <a:off x="1094225" y="3383825"/>
            <a:ext cx="5797200" cy="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CREDITS: This presentation template was created by </a:t>
            </a:r>
            <a:r>
              <a:rPr lang="en" sz="1200" b="1" i="0" u="sng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 b="1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,</a:t>
            </a:r>
            <a:r>
              <a:rPr lang="en"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 and includes icons by</a:t>
            </a:r>
            <a:r>
              <a:rPr lang="en" sz="1200" b="1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 </a:t>
            </a:r>
            <a:r>
              <a:rPr lang="en" sz="1200" b="1" i="0" u="sng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 b="1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,</a:t>
            </a:r>
            <a:r>
              <a:rPr lang="en"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 and infographics &amp; images by </a:t>
            </a:r>
            <a:r>
              <a:rPr lang="en" sz="1200" b="1" i="0" u="sng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 b="1" i="0" u="sng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 </a:t>
            </a:r>
            <a:endParaRPr sz="1200" b="1" i="0" u="sng" strike="noStrike" cap="none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280" name="Google Shape;280;p2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26"/>
          <p:cNvSpPr/>
          <p:nvPr/>
        </p:nvSpPr>
        <p:spPr>
          <a:xfrm>
            <a:off x="-2613450" y="-126025"/>
            <a:ext cx="5402100" cy="54021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3" name="Google Shape;283;p26"/>
          <p:cNvGrpSpPr/>
          <p:nvPr/>
        </p:nvGrpSpPr>
        <p:grpSpPr>
          <a:xfrm>
            <a:off x="727425" y="-49275"/>
            <a:ext cx="7703400" cy="5243325"/>
            <a:chOff x="727425" y="-49275"/>
            <a:chExt cx="7703400" cy="5243325"/>
          </a:xfrm>
        </p:grpSpPr>
        <p:sp>
          <p:nvSpPr>
            <p:cNvPr id="284" name="Google Shape;284;p26"/>
            <p:cNvSpPr/>
            <p:nvPr/>
          </p:nvSpPr>
          <p:spPr>
            <a:xfrm>
              <a:off x="727425" y="533550"/>
              <a:ext cx="7703400" cy="40749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85" name="Google Shape;285;p26"/>
            <p:cNvCxnSpPr/>
            <p:nvPr/>
          </p:nvCxnSpPr>
          <p:spPr>
            <a:xfrm rot="10800000">
              <a:off x="727425" y="-49275"/>
              <a:ext cx="0" cy="5856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6" name="Google Shape;286;p26"/>
            <p:cNvCxnSpPr/>
            <p:nvPr/>
          </p:nvCxnSpPr>
          <p:spPr>
            <a:xfrm rot="10800000">
              <a:off x="8430775" y="4608450"/>
              <a:ext cx="0" cy="5856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287" name="Google Shape;287;p26"/>
          <p:cNvSpPr txBox="1">
            <a:spLocks noGrp="1"/>
          </p:cNvSpPr>
          <p:nvPr>
            <p:ph type="title"/>
          </p:nvPr>
        </p:nvSpPr>
        <p:spPr>
          <a:xfrm>
            <a:off x="3496850" y="1021763"/>
            <a:ext cx="4294800" cy="20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88" name="Google Shape;288;p26"/>
          <p:cNvSpPr txBox="1">
            <a:spLocks noGrp="1"/>
          </p:cNvSpPr>
          <p:nvPr>
            <p:ph type="subTitle" idx="1"/>
          </p:nvPr>
        </p:nvSpPr>
        <p:spPr>
          <a:xfrm>
            <a:off x="3496850" y="3117038"/>
            <a:ext cx="4294800" cy="10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9" name="Google Shape;289;p2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7"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28"/>
          <p:cNvSpPr/>
          <p:nvPr/>
        </p:nvSpPr>
        <p:spPr>
          <a:xfrm>
            <a:off x="8240650" y="4204325"/>
            <a:ext cx="1861500" cy="18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94" name="Google Shape;294;p28"/>
          <p:cNvGrpSpPr/>
          <p:nvPr/>
        </p:nvGrpSpPr>
        <p:grpSpPr>
          <a:xfrm>
            <a:off x="232200" y="-49400"/>
            <a:ext cx="8679000" cy="5250800"/>
            <a:chOff x="232200" y="-49400"/>
            <a:chExt cx="8679000" cy="5250800"/>
          </a:xfrm>
        </p:grpSpPr>
        <p:sp>
          <p:nvSpPr>
            <p:cNvPr id="295" name="Google Shape;295;p28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96" name="Google Shape;296;p28"/>
            <p:cNvGrpSpPr/>
            <p:nvPr/>
          </p:nvGrpSpPr>
          <p:grpSpPr>
            <a:xfrm>
              <a:off x="232200" y="-49400"/>
              <a:ext cx="8679000" cy="5250800"/>
              <a:chOff x="232200" y="-49400"/>
              <a:chExt cx="8679000" cy="5250800"/>
            </a:xfrm>
          </p:grpSpPr>
          <p:cxnSp>
            <p:nvCxnSpPr>
              <p:cNvPr id="297" name="Google Shape;297;p28"/>
              <p:cNvCxnSpPr/>
              <p:nvPr/>
            </p:nvCxnSpPr>
            <p:spPr>
              <a:xfrm rot="10800000">
                <a:off x="232200" y="-49400"/>
                <a:ext cx="0" cy="2841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298" name="Google Shape;298;p28"/>
              <p:cNvCxnSpPr/>
              <p:nvPr/>
            </p:nvCxnSpPr>
            <p:spPr>
              <a:xfrm rot="10800000">
                <a:off x="8911200" y="4917300"/>
                <a:ext cx="0" cy="2841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</p:grpSp>
      <p:sp>
        <p:nvSpPr>
          <p:cNvPr id="299" name="Google Shape;299;p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8"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29"/>
          <p:cNvSpPr/>
          <p:nvPr/>
        </p:nvSpPr>
        <p:spPr>
          <a:xfrm>
            <a:off x="8141975" y="-886575"/>
            <a:ext cx="1861500" cy="18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02" name="Google Shape;302;p29"/>
          <p:cNvGrpSpPr/>
          <p:nvPr/>
        </p:nvGrpSpPr>
        <p:grpSpPr>
          <a:xfrm>
            <a:off x="232200" y="232800"/>
            <a:ext cx="9045000" cy="4975500"/>
            <a:chOff x="232200" y="232800"/>
            <a:chExt cx="9045000" cy="4975500"/>
          </a:xfrm>
        </p:grpSpPr>
        <p:sp>
          <p:nvSpPr>
            <p:cNvPr id="303" name="Google Shape;303;p29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04" name="Google Shape;304;p29"/>
            <p:cNvCxnSpPr/>
            <p:nvPr/>
          </p:nvCxnSpPr>
          <p:spPr>
            <a:xfrm>
              <a:off x="8911200" y="232800"/>
              <a:ext cx="3660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05" name="Google Shape;305;p29"/>
            <p:cNvCxnSpPr/>
            <p:nvPr/>
          </p:nvCxnSpPr>
          <p:spPr>
            <a:xfrm>
              <a:off x="232200" y="4917300"/>
              <a:ext cx="1200" cy="2910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306" name="Google Shape;306;p2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4"/>
          <p:cNvSpPr/>
          <p:nvPr/>
        </p:nvSpPr>
        <p:spPr>
          <a:xfrm>
            <a:off x="6433725" y="0"/>
            <a:ext cx="5143500" cy="514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5" name="Google Shape;45;p4"/>
          <p:cNvGrpSpPr/>
          <p:nvPr/>
        </p:nvGrpSpPr>
        <p:grpSpPr>
          <a:xfrm>
            <a:off x="713225" y="-62550"/>
            <a:ext cx="7717800" cy="5210100"/>
            <a:chOff x="713225" y="-62550"/>
            <a:chExt cx="7717800" cy="5210100"/>
          </a:xfrm>
        </p:grpSpPr>
        <p:sp>
          <p:nvSpPr>
            <p:cNvPr id="46" name="Google Shape;46;p4"/>
            <p:cNvSpPr/>
            <p:nvPr/>
          </p:nvSpPr>
          <p:spPr>
            <a:xfrm>
              <a:off x="713225" y="533550"/>
              <a:ext cx="7717800" cy="40749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7" name="Google Shape;47;p4"/>
            <p:cNvCxnSpPr/>
            <p:nvPr/>
          </p:nvCxnSpPr>
          <p:spPr>
            <a:xfrm rot="10800000">
              <a:off x="713225" y="-62550"/>
              <a:ext cx="0" cy="5961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8" name="Google Shape;48;p4"/>
            <p:cNvCxnSpPr/>
            <p:nvPr/>
          </p:nvCxnSpPr>
          <p:spPr>
            <a:xfrm>
              <a:off x="8430775" y="4608450"/>
              <a:ext cx="0" cy="5391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49" name="Google Shape;49;p4"/>
          <p:cNvSpPr txBox="1">
            <a:spLocks noGrp="1"/>
          </p:cNvSpPr>
          <p:nvPr>
            <p:ph type="title"/>
          </p:nvPr>
        </p:nvSpPr>
        <p:spPr>
          <a:xfrm>
            <a:off x="1216475" y="1977150"/>
            <a:ext cx="5067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0" name="Google Shape;50;p4"/>
          <p:cNvSpPr txBox="1">
            <a:spLocks noGrp="1"/>
          </p:cNvSpPr>
          <p:nvPr>
            <p:ph type="title" idx="2"/>
          </p:nvPr>
        </p:nvSpPr>
        <p:spPr>
          <a:xfrm>
            <a:off x="720000" y="533550"/>
            <a:ext cx="824400" cy="705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33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51" name="Google Shape;51;p4"/>
          <p:cNvSpPr txBox="1">
            <a:spLocks noGrp="1"/>
          </p:cNvSpPr>
          <p:nvPr>
            <p:ph type="subTitle" idx="1"/>
          </p:nvPr>
        </p:nvSpPr>
        <p:spPr>
          <a:xfrm>
            <a:off x="1216475" y="2730750"/>
            <a:ext cx="5067600" cy="4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p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5"/>
          <p:cNvSpPr/>
          <p:nvPr/>
        </p:nvSpPr>
        <p:spPr>
          <a:xfrm>
            <a:off x="8240650" y="4204325"/>
            <a:ext cx="1861500" cy="18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5" name="Google Shape;55;p5"/>
          <p:cNvGrpSpPr/>
          <p:nvPr/>
        </p:nvGrpSpPr>
        <p:grpSpPr>
          <a:xfrm>
            <a:off x="232200" y="232800"/>
            <a:ext cx="8988300" cy="5000100"/>
            <a:chOff x="232200" y="232800"/>
            <a:chExt cx="8988300" cy="5000100"/>
          </a:xfrm>
        </p:grpSpPr>
        <p:sp>
          <p:nvSpPr>
            <p:cNvPr id="56" name="Google Shape;56;p5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57" name="Google Shape;57;p5"/>
            <p:cNvCxnSpPr/>
            <p:nvPr/>
          </p:nvCxnSpPr>
          <p:spPr>
            <a:xfrm rot="10800000">
              <a:off x="8911200" y="232800"/>
              <a:ext cx="3093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8" name="Google Shape;58;p5"/>
            <p:cNvCxnSpPr/>
            <p:nvPr/>
          </p:nvCxnSpPr>
          <p:spPr>
            <a:xfrm>
              <a:off x="233525" y="4917300"/>
              <a:ext cx="0" cy="3156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59" name="Google Shape;59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5"/>
          <p:cNvSpPr txBox="1">
            <a:spLocks noGrp="1"/>
          </p:cNvSpPr>
          <p:nvPr>
            <p:ph type="subTitle" idx="1"/>
          </p:nvPr>
        </p:nvSpPr>
        <p:spPr>
          <a:xfrm>
            <a:off x="977801" y="2514225"/>
            <a:ext cx="2242500" cy="9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5"/>
          <p:cNvSpPr txBox="1">
            <a:spLocks noGrp="1"/>
          </p:cNvSpPr>
          <p:nvPr>
            <p:ph type="subTitle" idx="2"/>
          </p:nvPr>
        </p:nvSpPr>
        <p:spPr>
          <a:xfrm>
            <a:off x="3450748" y="2514225"/>
            <a:ext cx="2242500" cy="9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5"/>
          <p:cNvSpPr txBox="1">
            <a:spLocks noGrp="1"/>
          </p:cNvSpPr>
          <p:nvPr>
            <p:ph type="subTitle" idx="3"/>
          </p:nvPr>
        </p:nvSpPr>
        <p:spPr>
          <a:xfrm>
            <a:off x="5923698" y="2514225"/>
            <a:ext cx="2242500" cy="9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5"/>
          <p:cNvSpPr txBox="1">
            <a:spLocks noGrp="1"/>
          </p:cNvSpPr>
          <p:nvPr>
            <p:ph type="subTitle" idx="4"/>
          </p:nvPr>
        </p:nvSpPr>
        <p:spPr>
          <a:xfrm>
            <a:off x="977803" y="2285625"/>
            <a:ext cx="22425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19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  <p:sp>
        <p:nvSpPr>
          <p:cNvPr id="64" name="Google Shape;64;p5"/>
          <p:cNvSpPr txBox="1">
            <a:spLocks noGrp="1"/>
          </p:cNvSpPr>
          <p:nvPr>
            <p:ph type="subTitle" idx="5"/>
          </p:nvPr>
        </p:nvSpPr>
        <p:spPr>
          <a:xfrm>
            <a:off x="3450747" y="2285625"/>
            <a:ext cx="22425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19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  <p:sp>
        <p:nvSpPr>
          <p:cNvPr id="65" name="Google Shape;65;p5"/>
          <p:cNvSpPr txBox="1">
            <a:spLocks noGrp="1"/>
          </p:cNvSpPr>
          <p:nvPr>
            <p:ph type="subTitle" idx="6"/>
          </p:nvPr>
        </p:nvSpPr>
        <p:spPr>
          <a:xfrm>
            <a:off x="5923697" y="2285625"/>
            <a:ext cx="22425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19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  <p:sp>
        <p:nvSpPr>
          <p:cNvPr id="66" name="Google Shape;66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_1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6"/>
          <p:cNvSpPr/>
          <p:nvPr/>
        </p:nvSpPr>
        <p:spPr>
          <a:xfrm>
            <a:off x="8141975" y="-886575"/>
            <a:ext cx="1861500" cy="18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9" name="Google Shape;69;p6"/>
          <p:cNvGrpSpPr/>
          <p:nvPr/>
        </p:nvGrpSpPr>
        <p:grpSpPr>
          <a:xfrm>
            <a:off x="232200" y="232800"/>
            <a:ext cx="8988300" cy="5000100"/>
            <a:chOff x="232200" y="232800"/>
            <a:chExt cx="8988300" cy="5000100"/>
          </a:xfrm>
        </p:grpSpPr>
        <p:sp>
          <p:nvSpPr>
            <p:cNvPr id="70" name="Google Shape;70;p6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71" name="Google Shape;71;p6"/>
            <p:cNvCxnSpPr/>
            <p:nvPr/>
          </p:nvCxnSpPr>
          <p:spPr>
            <a:xfrm rot="10800000">
              <a:off x="8911200" y="232800"/>
              <a:ext cx="3093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2" name="Google Shape;72;p6"/>
            <p:cNvCxnSpPr/>
            <p:nvPr/>
          </p:nvCxnSpPr>
          <p:spPr>
            <a:xfrm>
              <a:off x="233525" y="4917300"/>
              <a:ext cx="0" cy="3156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73" name="Google Shape;73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6"/>
          <p:cNvSpPr txBox="1">
            <a:spLocks noGrp="1"/>
          </p:cNvSpPr>
          <p:nvPr>
            <p:ph type="subTitle" idx="1"/>
          </p:nvPr>
        </p:nvSpPr>
        <p:spPr>
          <a:xfrm>
            <a:off x="874134" y="2145979"/>
            <a:ext cx="2199600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6"/>
          <p:cNvSpPr txBox="1">
            <a:spLocks noGrp="1"/>
          </p:cNvSpPr>
          <p:nvPr>
            <p:ph type="subTitle" idx="2"/>
          </p:nvPr>
        </p:nvSpPr>
        <p:spPr>
          <a:xfrm>
            <a:off x="3319800" y="2145979"/>
            <a:ext cx="2199600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6"/>
          <p:cNvSpPr txBox="1">
            <a:spLocks noGrp="1"/>
          </p:cNvSpPr>
          <p:nvPr>
            <p:ph type="subTitle" idx="3"/>
          </p:nvPr>
        </p:nvSpPr>
        <p:spPr>
          <a:xfrm>
            <a:off x="874134" y="3635775"/>
            <a:ext cx="2199600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6"/>
          <p:cNvSpPr txBox="1">
            <a:spLocks noGrp="1"/>
          </p:cNvSpPr>
          <p:nvPr>
            <p:ph type="subTitle" idx="4"/>
          </p:nvPr>
        </p:nvSpPr>
        <p:spPr>
          <a:xfrm>
            <a:off x="3319800" y="3635775"/>
            <a:ext cx="2199600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6"/>
          <p:cNvSpPr txBox="1">
            <a:spLocks noGrp="1"/>
          </p:cNvSpPr>
          <p:nvPr>
            <p:ph type="subTitle" idx="5"/>
          </p:nvPr>
        </p:nvSpPr>
        <p:spPr>
          <a:xfrm>
            <a:off x="5765466" y="2145979"/>
            <a:ext cx="2199600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6"/>
          <p:cNvSpPr txBox="1">
            <a:spLocks noGrp="1"/>
          </p:cNvSpPr>
          <p:nvPr>
            <p:ph type="subTitle" idx="6"/>
          </p:nvPr>
        </p:nvSpPr>
        <p:spPr>
          <a:xfrm>
            <a:off x="5765466" y="3635775"/>
            <a:ext cx="2199600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6"/>
          <p:cNvSpPr txBox="1">
            <a:spLocks noGrp="1"/>
          </p:cNvSpPr>
          <p:nvPr>
            <p:ph type="subTitle" idx="7"/>
          </p:nvPr>
        </p:nvSpPr>
        <p:spPr>
          <a:xfrm>
            <a:off x="872334" y="1769325"/>
            <a:ext cx="22032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9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  <p:sp>
        <p:nvSpPr>
          <p:cNvPr id="81" name="Google Shape;81;p6"/>
          <p:cNvSpPr txBox="1">
            <a:spLocks noGrp="1"/>
          </p:cNvSpPr>
          <p:nvPr>
            <p:ph type="subTitle" idx="8"/>
          </p:nvPr>
        </p:nvSpPr>
        <p:spPr>
          <a:xfrm>
            <a:off x="3318000" y="1769325"/>
            <a:ext cx="22032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9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  <p:sp>
        <p:nvSpPr>
          <p:cNvPr id="82" name="Google Shape;82;p6"/>
          <p:cNvSpPr txBox="1">
            <a:spLocks noGrp="1"/>
          </p:cNvSpPr>
          <p:nvPr>
            <p:ph type="subTitle" idx="9"/>
          </p:nvPr>
        </p:nvSpPr>
        <p:spPr>
          <a:xfrm>
            <a:off x="5763666" y="1769325"/>
            <a:ext cx="22032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9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  <p:sp>
        <p:nvSpPr>
          <p:cNvPr id="83" name="Google Shape;83;p6"/>
          <p:cNvSpPr txBox="1">
            <a:spLocks noGrp="1"/>
          </p:cNvSpPr>
          <p:nvPr>
            <p:ph type="subTitle" idx="13"/>
          </p:nvPr>
        </p:nvSpPr>
        <p:spPr>
          <a:xfrm>
            <a:off x="872334" y="3258926"/>
            <a:ext cx="22032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9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  <p:sp>
        <p:nvSpPr>
          <p:cNvPr id="84" name="Google Shape;84;p6"/>
          <p:cNvSpPr txBox="1">
            <a:spLocks noGrp="1"/>
          </p:cNvSpPr>
          <p:nvPr>
            <p:ph type="subTitle" idx="14"/>
          </p:nvPr>
        </p:nvSpPr>
        <p:spPr>
          <a:xfrm>
            <a:off x="3318000" y="3258926"/>
            <a:ext cx="22032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9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  <p:sp>
        <p:nvSpPr>
          <p:cNvPr id="85" name="Google Shape;85;p6"/>
          <p:cNvSpPr txBox="1">
            <a:spLocks noGrp="1"/>
          </p:cNvSpPr>
          <p:nvPr>
            <p:ph type="subTitle" idx="15"/>
          </p:nvPr>
        </p:nvSpPr>
        <p:spPr>
          <a:xfrm>
            <a:off x="5763666" y="3258926"/>
            <a:ext cx="22032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9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  <p:sp>
        <p:nvSpPr>
          <p:cNvPr id="86" name="Google Shape;86;p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CUSTOM_6_1_1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7"/>
          <p:cNvSpPr/>
          <p:nvPr/>
        </p:nvSpPr>
        <p:spPr>
          <a:xfrm>
            <a:off x="8240650" y="-926525"/>
            <a:ext cx="1861500" cy="18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9" name="Google Shape;89;p7"/>
          <p:cNvGrpSpPr/>
          <p:nvPr/>
        </p:nvGrpSpPr>
        <p:grpSpPr>
          <a:xfrm>
            <a:off x="232200" y="-60100"/>
            <a:ext cx="9070200" cy="4977400"/>
            <a:chOff x="232200" y="-60100"/>
            <a:chExt cx="9070200" cy="4977400"/>
          </a:xfrm>
        </p:grpSpPr>
        <p:sp>
          <p:nvSpPr>
            <p:cNvPr id="90" name="Google Shape;90;p7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91" name="Google Shape;91;p7"/>
            <p:cNvCxnSpPr/>
            <p:nvPr/>
          </p:nvCxnSpPr>
          <p:spPr>
            <a:xfrm rot="10800000">
              <a:off x="232200" y="-60100"/>
              <a:ext cx="0" cy="296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" name="Google Shape;92;p7"/>
            <p:cNvCxnSpPr/>
            <p:nvPr/>
          </p:nvCxnSpPr>
          <p:spPr>
            <a:xfrm>
              <a:off x="8904900" y="4917300"/>
              <a:ext cx="3975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93" name="Google Shape;93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7"/>
          <p:cNvSpPr txBox="1">
            <a:spLocks noGrp="1"/>
          </p:cNvSpPr>
          <p:nvPr>
            <p:ph type="subTitle" idx="1"/>
          </p:nvPr>
        </p:nvSpPr>
        <p:spPr>
          <a:xfrm>
            <a:off x="2032350" y="1565625"/>
            <a:ext cx="48768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7"/>
          <p:cNvSpPr txBox="1">
            <a:spLocks noGrp="1"/>
          </p:cNvSpPr>
          <p:nvPr>
            <p:ph type="subTitle" idx="2"/>
          </p:nvPr>
        </p:nvSpPr>
        <p:spPr>
          <a:xfrm>
            <a:off x="2641957" y="2723563"/>
            <a:ext cx="48768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7"/>
          <p:cNvSpPr txBox="1">
            <a:spLocks noGrp="1"/>
          </p:cNvSpPr>
          <p:nvPr>
            <p:ph type="subTitle" idx="3"/>
          </p:nvPr>
        </p:nvSpPr>
        <p:spPr>
          <a:xfrm>
            <a:off x="3251557" y="3881500"/>
            <a:ext cx="48768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7"/>
          <p:cNvSpPr txBox="1">
            <a:spLocks noGrp="1"/>
          </p:cNvSpPr>
          <p:nvPr>
            <p:ph type="subTitle" idx="4"/>
          </p:nvPr>
        </p:nvSpPr>
        <p:spPr>
          <a:xfrm>
            <a:off x="2032350" y="1253625"/>
            <a:ext cx="48768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19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  <p:sp>
        <p:nvSpPr>
          <p:cNvPr id="98" name="Google Shape;98;p7"/>
          <p:cNvSpPr txBox="1">
            <a:spLocks noGrp="1"/>
          </p:cNvSpPr>
          <p:nvPr>
            <p:ph type="subTitle" idx="5"/>
          </p:nvPr>
        </p:nvSpPr>
        <p:spPr>
          <a:xfrm>
            <a:off x="2641950" y="2412275"/>
            <a:ext cx="48768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19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  <p:sp>
        <p:nvSpPr>
          <p:cNvPr id="99" name="Google Shape;99;p7"/>
          <p:cNvSpPr txBox="1">
            <a:spLocks noGrp="1"/>
          </p:cNvSpPr>
          <p:nvPr>
            <p:ph type="subTitle" idx="6"/>
          </p:nvPr>
        </p:nvSpPr>
        <p:spPr>
          <a:xfrm>
            <a:off x="3251550" y="3570925"/>
            <a:ext cx="48768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19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  <p:sp>
        <p:nvSpPr>
          <p:cNvPr id="100" name="Google Shape;100;p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9"/>
          <p:cNvSpPr/>
          <p:nvPr/>
        </p:nvSpPr>
        <p:spPr>
          <a:xfrm>
            <a:off x="-2125550" y="3018625"/>
            <a:ext cx="4243200" cy="42432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1" name="Google Shape;121;p9"/>
          <p:cNvGrpSpPr/>
          <p:nvPr/>
        </p:nvGrpSpPr>
        <p:grpSpPr>
          <a:xfrm>
            <a:off x="727425" y="-29250"/>
            <a:ext cx="8550550" cy="4637825"/>
            <a:chOff x="727425" y="-29250"/>
            <a:chExt cx="8550550" cy="4637825"/>
          </a:xfrm>
        </p:grpSpPr>
        <p:sp>
          <p:nvSpPr>
            <p:cNvPr id="122" name="Google Shape;122;p9"/>
            <p:cNvSpPr/>
            <p:nvPr/>
          </p:nvSpPr>
          <p:spPr>
            <a:xfrm>
              <a:off x="727425" y="533550"/>
              <a:ext cx="7703400" cy="40749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23" name="Google Shape;123;p9"/>
            <p:cNvCxnSpPr/>
            <p:nvPr/>
          </p:nvCxnSpPr>
          <p:spPr>
            <a:xfrm rot="10800000">
              <a:off x="727425" y="-29250"/>
              <a:ext cx="0" cy="5628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4" name="Google Shape;124;p9"/>
            <p:cNvCxnSpPr/>
            <p:nvPr/>
          </p:nvCxnSpPr>
          <p:spPr>
            <a:xfrm>
              <a:off x="8430775" y="4608575"/>
              <a:ext cx="8472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25" name="Google Shape;125;p9"/>
          <p:cNvSpPr txBox="1">
            <a:spLocks noGrp="1"/>
          </p:cNvSpPr>
          <p:nvPr>
            <p:ph type="title"/>
          </p:nvPr>
        </p:nvSpPr>
        <p:spPr>
          <a:xfrm>
            <a:off x="2212125" y="2464650"/>
            <a:ext cx="5913900" cy="5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26" name="Google Shape;126;p9"/>
          <p:cNvSpPr txBox="1">
            <a:spLocks noGrp="1"/>
          </p:cNvSpPr>
          <p:nvPr>
            <p:ph type="subTitle" idx="1"/>
          </p:nvPr>
        </p:nvSpPr>
        <p:spPr>
          <a:xfrm>
            <a:off x="2212125" y="838350"/>
            <a:ext cx="5913900" cy="16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27" name="Google Shape;127;p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0"/>
          <p:cNvSpPr/>
          <p:nvPr/>
        </p:nvSpPr>
        <p:spPr>
          <a:xfrm>
            <a:off x="-3422975" y="0"/>
            <a:ext cx="5143500" cy="514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0" name="Google Shape;130;p10"/>
          <p:cNvGrpSpPr/>
          <p:nvPr/>
        </p:nvGrpSpPr>
        <p:grpSpPr>
          <a:xfrm>
            <a:off x="727425" y="-382650"/>
            <a:ext cx="7703400" cy="5907300"/>
            <a:chOff x="727425" y="-382650"/>
            <a:chExt cx="7703400" cy="5907300"/>
          </a:xfrm>
        </p:grpSpPr>
        <p:sp>
          <p:nvSpPr>
            <p:cNvPr id="131" name="Google Shape;131;p10"/>
            <p:cNvSpPr/>
            <p:nvPr/>
          </p:nvSpPr>
          <p:spPr>
            <a:xfrm>
              <a:off x="727425" y="533550"/>
              <a:ext cx="7703400" cy="40749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32" name="Google Shape;132;p10"/>
            <p:cNvCxnSpPr/>
            <p:nvPr/>
          </p:nvCxnSpPr>
          <p:spPr>
            <a:xfrm>
              <a:off x="727425" y="4608450"/>
              <a:ext cx="0" cy="9162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33" name="Google Shape;133;p10"/>
            <p:cNvCxnSpPr/>
            <p:nvPr/>
          </p:nvCxnSpPr>
          <p:spPr>
            <a:xfrm>
              <a:off x="8430775" y="-382650"/>
              <a:ext cx="0" cy="9162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34" name="Google Shape;134;p10"/>
          <p:cNvSpPr txBox="1">
            <a:spLocks noGrp="1"/>
          </p:cNvSpPr>
          <p:nvPr>
            <p:ph type="title" hasCustomPrompt="1"/>
          </p:nvPr>
        </p:nvSpPr>
        <p:spPr>
          <a:xfrm>
            <a:off x="2603050" y="1856113"/>
            <a:ext cx="5827800" cy="1024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4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35" name="Google Shape;135;p10"/>
          <p:cNvSpPr txBox="1">
            <a:spLocks noGrp="1"/>
          </p:cNvSpPr>
          <p:nvPr>
            <p:ph type="subTitle" idx="1"/>
          </p:nvPr>
        </p:nvSpPr>
        <p:spPr>
          <a:xfrm>
            <a:off x="2603050" y="2880588"/>
            <a:ext cx="5827800" cy="4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36" name="Google Shape;136;p1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_1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1"/>
          <p:cNvSpPr/>
          <p:nvPr/>
        </p:nvSpPr>
        <p:spPr>
          <a:xfrm>
            <a:off x="6309175" y="2486975"/>
            <a:ext cx="4243200" cy="42432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9" name="Google Shape;139;p11"/>
          <p:cNvGrpSpPr/>
          <p:nvPr/>
        </p:nvGrpSpPr>
        <p:grpSpPr>
          <a:xfrm>
            <a:off x="-69525" y="539500"/>
            <a:ext cx="9455500" cy="4069200"/>
            <a:chOff x="-69525" y="539500"/>
            <a:chExt cx="9455500" cy="4069200"/>
          </a:xfrm>
        </p:grpSpPr>
        <p:grpSp>
          <p:nvGrpSpPr>
            <p:cNvPr id="140" name="Google Shape;140;p11"/>
            <p:cNvGrpSpPr/>
            <p:nvPr/>
          </p:nvGrpSpPr>
          <p:grpSpPr>
            <a:xfrm>
              <a:off x="713225" y="539500"/>
              <a:ext cx="8672750" cy="4069200"/>
              <a:chOff x="713225" y="539500"/>
              <a:chExt cx="8672750" cy="4069200"/>
            </a:xfrm>
          </p:grpSpPr>
          <p:sp>
            <p:nvSpPr>
              <p:cNvPr id="141" name="Google Shape;141;p11"/>
              <p:cNvSpPr/>
              <p:nvPr/>
            </p:nvSpPr>
            <p:spPr>
              <a:xfrm>
                <a:off x="713225" y="539500"/>
                <a:ext cx="7717500" cy="4069200"/>
              </a:xfrm>
              <a:prstGeom prst="rect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142" name="Google Shape;142;p11"/>
              <p:cNvCxnSpPr/>
              <p:nvPr/>
            </p:nvCxnSpPr>
            <p:spPr>
              <a:xfrm>
                <a:off x="8407675" y="4608575"/>
                <a:ext cx="9783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cxnSp>
          <p:nvCxnSpPr>
            <p:cNvPr id="143" name="Google Shape;143;p11"/>
            <p:cNvCxnSpPr/>
            <p:nvPr/>
          </p:nvCxnSpPr>
          <p:spPr>
            <a:xfrm rot="10800000">
              <a:off x="-69525" y="539500"/>
              <a:ext cx="7890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44" name="Google Shape;144;p11"/>
          <p:cNvSpPr txBox="1">
            <a:spLocks noGrp="1"/>
          </p:cNvSpPr>
          <p:nvPr>
            <p:ph type="title"/>
          </p:nvPr>
        </p:nvSpPr>
        <p:spPr>
          <a:xfrm>
            <a:off x="707575" y="539500"/>
            <a:ext cx="4051200" cy="768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7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5" name="Google Shape;145;p11"/>
          <p:cNvSpPr txBox="1">
            <a:spLocks noGrp="1"/>
          </p:cNvSpPr>
          <p:nvPr>
            <p:ph type="subTitle" idx="1"/>
          </p:nvPr>
        </p:nvSpPr>
        <p:spPr>
          <a:xfrm>
            <a:off x="707575" y="1308392"/>
            <a:ext cx="4051200" cy="41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6" name="Google Shape;146;p11"/>
          <p:cNvSpPr txBox="1">
            <a:spLocks noGrp="1"/>
          </p:cNvSpPr>
          <p:nvPr>
            <p:ph type="title" idx="2"/>
          </p:nvPr>
        </p:nvSpPr>
        <p:spPr>
          <a:xfrm>
            <a:off x="707575" y="1901349"/>
            <a:ext cx="4051200" cy="768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7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7" name="Google Shape;147;p11"/>
          <p:cNvSpPr txBox="1">
            <a:spLocks noGrp="1"/>
          </p:cNvSpPr>
          <p:nvPr>
            <p:ph type="subTitle" idx="3"/>
          </p:nvPr>
        </p:nvSpPr>
        <p:spPr>
          <a:xfrm>
            <a:off x="707575" y="2670245"/>
            <a:ext cx="4051200" cy="41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8" name="Google Shape;148;p11"/>
          <p:cNvSpPr txBox="1">
            <a:spLocks noGrp="1"/>
          </p:cNvSpPr>
          <p:nvPr>
            <p:ph type="title" idx="4"/>
          </p:nvPr>
        </p:nvSpPr>
        <p:spPr>
          <a:xfrm>
            <a:off x="707575" y="3263198"/>
            <a:ext cx="4051200" cy="768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7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9" name="Google Shape;149;p11"/>
          <p:cNvSpPr txBox="1">
            <a:spLocks noGrp="1"/>
          </p:cNvSpPr>
          <p:nvPr>
            <p:ph type="subTitle" idx="5"/>
          </p:nvPr>
        </p:nvSpPr>
        <p:spPr>
          <a:xfrm>
            <a:off x="707575" y="4032098"/>
            <a:ext cx="4051200" cy="41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50" name="Google Shape;150;p1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gtree Black"/>
              <a:buNone/>
              <a:defRPr sz="28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400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●"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○"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■"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●"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○"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■"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●"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○"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■"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7" r:id="rId18"/>
    <p:sldLayoutId id="2147483668" r:id="rId19"/>
    <p:sldLayoutId id="2147483669" r:id="rId20"/>
    <p:sldLayoutId id="2147483670" r:id="rId21"/>
    <p:sldLayoutId id="2147483671" r:id="rId22"/>
    <p:sldLayoutId id="2147483672" r:id="rId23"/>
    <p:sldLayoutId id="2147483674" r:id="rId24"/>
    <p:sldLayoutId id="2147483675" r:id="rId2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.png"/><Relationship Id="rId5" Type="http://schemas.openxmlformats.org/officeDocument/2006/relationships/image" Target="../media/image12.jpeg"/><Relationship Id="rId4" Type="http://schemas.openxmlformats.org/officeDocument/2006/relationships/image" Target="../media/image11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.png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.png"/><Relationship Id="rId4" Type="http://schemas.openxmlformats.org/officeDocument/2006/relationships/image" Target="../media/image25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kdMgwRRte-8" TargetMode="External"/><Relationship Id="rId2" Type="http://schemas.openxmlformats.org/officeDocument/2006/relationships/hyperlink" Target="https://www.youtube.com/watch?v=IqNsVOT3uFQ" TargetMode="Externa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.png"/><Relationship Id="rId5" Type="http://schemas.openxmlformats.org/officeDocument/2006/relationships/image" Target="../media/image28.png"/><Relationship Id="rId4" Type="http://schemas.openxmlformats.org/officeDocument/2006/relationships/image" Target="../media/image27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" name="Google Shape;31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90129" y="-102650"/>
            <a:ext cx="9494900" cy="5348800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30"/>
          <p:cNvSpPr txBox="1">
            <a:spLocks noGrp="1"/>
          </p:cNvSpPr>
          <p:nvPr>
            <p:ph type="ctrTitle"/>
          </p:nvPr>
        </p:nvSpPr>
        <p:spPr>
          <a:xfrm>
            <a:off x="128969" y="330582"/>
            <a:ext cx="8734615" cy="15828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dirty="0">
                <a:solidFill>
                  <a:schemeClr val="lt1"/>
                </a:solidFill>
              </a:rPr>
              <a:t>Applications of Autonomous Drones for Non-Terrestrial Networks in Remote Areas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314" name="Google Shape;314;p30"/>
          <p:cNvSpPr txBox="1">
            <a:spLocks noGrp="1"/>
          </p:cNvSpPr>
          <p:nvPr>
            <p:ph type="subTitle" idx="1"/>
          </p:nvPr>
        </p:nvSpPr>
        <p:spPr>
          <a:xfrm>
            <a:off x="128969" y="4068898"/>
            <a:ext cx="3698754" cy="1011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dirty="0">
                <a:solidFill>
                  <a:schemeClr val="lt1"/>
                </a:solidFill>
              </a:rPr>
              <a:t>By: Andrés Navarro Pedregal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dirty="0">
                <a:solidFill>
                  <a:schemeClr val="lt1"/>
                </a:solidFill>
              </a:rPr>
              <a:t>Tutor: José Alberto Hernandez Gutiérrez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" dirty="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>
                <a:solidFill>
                  <a:schemeClr val="lt1"/>
                </a:solidFill>
              </a:rPr>
              <a:t>March 11, 2025. </a:t>
            </a:r>
            <a:r>
              <a:rPr lang="en-US" dirty="0" err="1">
                <a:solidFill>
                  <a:schemeClr val="lt1"/>
                </a:solidFill>
              </a:rPr>
              <a:t>Leganés</a:t>
            </a:r>
            <a:r>
              <a:rPr lang="en-US" dirty="0">
                <a:solidFill>
                  <a:schemeClr val="lt1"/>
                </a:solidFill>
              </a:rPr>
              <a:t>, Madrid, Spain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>
              <a:solidFill>
                <a:schemeClr val="lt1"/>
              </a:solidFill>
            </a:endParaRPr>
          </a:p>
        </p:txBody>
      </p:sp>
      <p:sp>
        <p:nvSpPr>
          <p:cNvPr id="4" name="Google Shape;314;p30">
            <a:extLst>
              <a:ext uri="{FF2B5EF4-FFF2-40B4-BE49-F238E27FC236}">
                <a16:creationId xmlns:a16="http://schemas.microsoft.com/office/drawing/2014/main" id="{D5E806F9-DA75-CCBE-ECBE-356EBE27A236}"/>
              </a:ext>
            </a:extLst>
          </p:cNvPr>
          <p:cNvSpPr txBox="1">
            <a:spLocks/>
          </p:cNvSpPr>
          <p:nvPr/>
        </p:nvSpPr>
        <p:spPr>
          <a:xfrm>
            <a:off x="4685256" y="4505388"/>
            <a:ext cx="4329775" cy="638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None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0" indent="0" algn="r"/>
            <a:r>
              <a:rPr lang="en-US" dirty="0">
                <a:solidFill>
                  <a:schemeClr val="lt1"/>
                </a:solidFill>
              </a:rPr>
              <a:t>Dual Bachelor in Data Science and Engineering and  Telecommunication Technologies Engineering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47"/>
          <p:cNvSpPr txBox="1">
            <a:spLocks noGrp="1"/>
          </p:cNvSpPr>
          <p:nvPr>
            <p:ph type="title"/>
          </p:nvPr>
        </p:nvSpPr>
        <p:spPr>
          <a:xfrm>
            <a:off x="720000" y="448050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High Level Overview</a:t>
            </a:r>
            <a:endParaRPr/>
          </a:p>
        </p:txBody>
      </p:sp>
      <p:sp>
        <p:nvSpPr>
          <p:cNvPr id="501" name="Google Shape;501;p47"/>
          <p:cNvSpPr txBox="1">
            <a:spLocks noGrp="1"/>
          </p:cNvSpPr>
          <p:nvPr>
            <p:ph type="sldNum" idx="12"/>
          </p:nvPr>
        </p:nvSpPr>
        <p:spPr>
          <a:xfrm>
            <a:off x="8350892" y="449865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 dirty="0"/>
          </a:p>
        </p:txBody>
      </p:sp>
      <p:pic>
        <p:nvPicPr>
          <p:cNvPr id="502" name="Google Shape;502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6150" y="1209325"/>
            <a:ext cx="2314125" cy="308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3" name="Google Shape;503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06279" y="505239"/>
            <a:ext cx="2592650" cy="1944474"/>
          </a:xfrm>
          <a:prstGeom prst="rect">
            <a:avLst/>
          </a:prstGeom>
          <a:noFill/>
          <a:ln>
            <a:noFill/>
          </a:ln>
        </p:spPr>
      </p:pic>
      <p:sp>
        <p:nvSpPr>
          <p:cNvPr id="504" name="Google Shape;504;p47"/>
          <p:cNvSpPr txBox="1"/>
          <p:nvPr/>
        </p:nvSpPr>
        <p:spPr>
          <a:xfrm>
            <a:off x="1346150" y="4294050"/>
            <a:ext cx="2314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Drone</a:t>
            </a:r>
            <a:endParaRPr b="1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505" name="Google Shape;505;p47"/>
          <p:cNvSpPr txBox="1"/>
          <p:nvPr/>
        </p:nvSpPr>
        <p:spPr>
          <a:xfrm>
            <a:off x="5745504" y="2449713"/>
            <a:ext cx="2314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Server &amp; Ground Station</a:t>
            </a:r>
            <a:endParaRPr b="1" dirty="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508" name="Google Shape;508;p47"/>
          <p:cNvSpPr txBox="1"/>
          <p:nvPr/>
        </p:nvSpPr>
        <p:spPr>
          <a:xfrm>
            <a:off x="5211875" y="4086275"/>
            <a:ext cx="2314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LLMs</a:t>
            </a:r>
            <a:endParaRPr b="1" dirty="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pic>
        <p:nvPicPr>
          <p:cNvPr id="2050" name="Picture 2" descr="Llm Images – Browse 17,698 Stock Photos, Vectors, and Video | Adobe Stock">
            <a:extLst>
              <a:ext uri="{FF2B5EF4-FFF2-40B4-BE49-F238E27FC236}">
                <a16:creationId xmlns:a16="http://schemas.microsoft.com/office/drawing/2014/main" id="{5F422544-FED7-E22E-4B84-8E368F1CF7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8233" y="3072116"/>
            <a:ext cx="976092" cy="976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1A819B0B-5C8A-33C5-EF00-617B89AC6F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7058" y="256108"/>
            <a:ext cx="522233" cy="522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DCC7C0B-313B-7B0F-3D62-3A86EE53E7B8}"/>
              </a:ext>
            </a:extLst>
          </p:cNvPr>
          <p:cNvSpPr txBox="1"/>
          <p:nvPr/>
        </p:nvSpPr>
        <p:spPr>
          <a:xfrm>
            <a:off x="3897777" y="4919005"/>
            <a:ext cx="13484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Andres Navarro Pedregal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37"/>
          <p:cNvSpPr txBox="1">
            <a:spLocks noGrp="1"/>
          </p:cNvSpPr>
          <p:nvPr>
            <p:ph type="title"/>
          </p:nvPr>
        </p:nvSpPr>
        <p:spPr>
          <a:xfrm>
            <a:off x="720000" y="448050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5G NTN Components</a:t>
            </a:r>
            <a:endParaRPr/>
          </a:p>
        </p:txBody>
      </p:sp>
      <p:sp>
        <p:nvSpPr>
          <p:cNvPr id="393" name="Google Shape;393;p37"/>
          <p:cNvSpPr txBox="1">
            <a:spLocks noGrp="1"/>
          </p:cNvSpPr>
          <p:nvPr>
            <p:ph type="sldNum" idx="12"/>
          </p:nvPr>
        </p:nvSpPr>
        <p:spPr>
          <a:xfrm>
            <a:off x="8338781" y="449865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"/>
              <a:t>11</a:t>
            </a:fld>
            <a:endParaRPr dirty="0"/>
          </a:p>
        </p:txBody>
      </p:sp>
      <p:graphicFrame>
        <p:nvGraphicFramePr>
          <p:cNvPr id="394" name="Google Shape;394;p37"/>
          <p:cNvGraphicFramePr/>
          <p:nvPr/>
        </p:nvGraphicFramePr>
        <p:xfrm>
          <a:off x="974650" y="1912475"/>
          <a:ext cx="7194675" cy="1401990"/>
        </p:xfrm>
        <a:graphic>
          <a:graphicData uri="http://schemas.openxmlformats.org/drawingml/2006/table">
            <a:tbl>
              <a:tblPr>
                <a:noFill/>
                <a:tableStyleId>{103B7402-8A9C-437C-AE6B-D55F1FF60C6C}</a:tableStyleId>
              </a:tblPr>
              <a:tblGrid>
                <a:gridCol w="2398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98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982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514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Onboard Computer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Jetson Orin Nano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8GB RAM 5.3 FP32 TFLOPs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14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360 camera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Ricoh Theta X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4K 30fps usb stream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2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4G/5G router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(GL-X750V2) Smart WiFi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Dual band, OpenWrt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3" name="Picture 4">
            <a:extLst>
              <a:ext uri="{FF2B5EF4-FFF2-40B4-BE49-F238E27FC236}">
                <a16:creationId xmlns:a16="http://schemas.microsoft.com/office/drawing/2014/main" id="{A95C909A-B9D5-B007-3B93-0D94A1B8A9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7058" y="256108"/>
            <a:ext cx="522233" cy="522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D9DFEFD-C395-CB3B-9ECB-24E2DE5D2451}"/>
              </a:ext>
            </a:extLst>
          </p:cNvPr>
          <p:cNvSpPr txBox="1"/>
          <p:nvPr/>
        </p:nvSpPr>
        <p:spPr>
          <a:xfrm>
            <a:off x="3897777" y="4919005"/>
            <a:ext cx="13484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Andres Navarro Pedregal</a:t>
            </a:r>
          </a:p>
        </p:txBody>
      </p:sp>
      <p:sp>
        <p:nvSpPr>
          <p:cNvPr id="2" name="Google Shape;415;p39">
            <a:extLst>
              <a:ext uri="{FF2B5EF4-FFF2-40B4-BE49-F238E27FC236}">
                <a16:creationId xmlns:a16="http://schemas.microsoft.com/office/drawing/2014/main" id="{C54769DE-9759-7A7A-59A2-E19E847158D2}"/>
              </a:ext>
            </a:extLst>
          </p:cNvPr>
          <p:cNvSpPr/>
          <p:nvPr/>
        </p:nvSpPr>
        <p:spPr>
          <a:xfrm>
            <a:off x="6478860" y="4353810"/>
            <a:ext cx="1690478" cy="463191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762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lnSpc>
                <a:spcPct val="115000"/>
              </a:lnSpc>
            </a:pPr>
            <a:r>
              <a:rPr lang="en" sz="1500" dirty="0">
                <a:latin typeface="Hanken Grotesk"/>
                <a:ea typeface="Hanken Grotesk"/>
                <a:cs typeface="Hanken Grotesk"/>
                <a:sym typeface="Hanken Grotesk"/>
              </a:rPr>
              <a:t>1804 €</a:t>
            </a:r>
            <a:endParaRPr sz="1500" dirty="0"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48"/>
          <p:cNvSpPr/>
          <p:nvPr/>
        </p:nvSpPr>
        <p:spPr>
          <a:xfrm>
            <a:off x="4196400" y="742025"/>
            <a:ext cx="3569100" cy="1497600"/>
          </a:xfrm>
          <a:prstGeom prst="flowChartAlternateProcess">
            <a:avLst/>
          </a:prstGeom>
          <a:solidFill>
            <a:schemeClr val="accent6"/>
          </a:solidFill>
          <a:ln w="28575" cap="flat" cmpd="sng">
            <a:solidFill>
              <a:schemeClr val="dk1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515" name="Google Shape;515;p48"/>
          <p:cNvSpPr/>
          <p:nvPr/>
        </p:nvSpPr>
        <p:spPr>
          <a:xfrm>
            <a:off x="416500" y="1572850"/>
            <a:ext cx="3401100" cy="1497600"/>
          </a:xfrm>
          <a:prstGeom prst="flowChartAlternateProcess">
            <a:avLst/>
          </a:prstGeom>
          <a:solidFill>
            <a:schemeClr val="accent6"/>
          </a:solidFill>
          <a:ln w="28575" cap="flat" cmpd="sng">
            <a:solidFill>
              <a:schemeClr val="dk1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516" name="Google Shape;516;p4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3848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Architecture</a:t>
            </a:r>
            <a:endParaRPr/>
          </a:p>
        </p:txBody>
      </p:sp>
      <p:sp>
        <p:nvSpPr>
          <p:cNvPr id="517" name="Google Shape;517;p48"/>
          <p:cNvSpPr txBox="1">
            <a:spLocks noGrp="1"/>
          </p:cNvSpPr>
          <p:nvPr>
            <p:ph type="sldNum" idx="12"/>
          </p:nvPr>
        </p:nvSpPr>
        <p:spPr>
          <a:xfrm>
            <a:off x="8338782" y="452579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grpSp>
        <p:nvGrpSpPr>
          <p:cNvPr id="518" name="Google Shape;518;p48"/>
          <p:cNvGrpSpPr/>
          <p:nvPr/>
        </p:nvGrpSpPr>
        <p:grpSpPr>
          <a:xfrm>
            <a:off x="32750" y="1845125"/>
            <a:ext cx="3974100" cy="960825"/>
            <a:chOff x="245850" y="1241375"/>
            <a:chExt cx="3974100" cy="960825"/>
          </a:xfrm>
        </p:grpSpPr>
        <p:sp>
          <p:nvSpPr>
            <p:cNvPr id="519" name="Google Shape;519;p48"/>
            <p:cNvSpPr/>
            <p:nvPr/>
          </p:nvSpPr>
          <p:spPr>
            <a:xfrm>
              <a:off x="866325" y="1241375"/>
              <a:ext cx="1189800" cy="5622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762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latin typeface="Hanken Grotesk"/>
                  <a:ea typeface="Hanken Grotesk"/>
                  <a:cs typeface="Hanken Grotesk"/>
                  <a:sym typeface="Hanken Grotesk"/>
                </a:rPr>
                <a:t>📷</a:t>
              </a:r>
              <a:endParaRPr sz="2600">
                <a:latin typeface="Hanken Grotesk"/>
                <a:ea typeface="Hanken Grotesk"/>
                <a:cs typeface="Hanken Grotesk"/>
                <a:sym typeface="Hanken Grotesk"/>
              </a:endParaRPr>
            </a:p>
          </p:txBody>
        </p:sp>
        <p:sp>
          <p:nvSpPr>
            <p:cNvPr id="520" name="Google Shape;520;p48"/>
            <p:cNvSpPr txBox="1"/>
            <p:nvPr/>
          </p:nvSpPr>
          <p:spPr>
            <a:xfrm>
              <a:off x="245850" y="1837100"/>
              <a:ext cx="2314200" cy="36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dk1"/>
                  </a:solidFill>
                  <a:latin typeface="Hanken Grotesk"/>
                  <a:ea typeface="Hanken Grotesk"/>
                  <a:cs typeface="Hanken Grotesk"/>
                  <a:sym typeface="Hanken Grotesk"/>
                </a:rPr>
                <a:t>360 camera</a:t>
              </a:r>
              <a:endParaRPr sz="18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endParaRPr>
            </a:p>
          </p:txBody>
        </p:sp>
        <p:sp>
          <p:nvSpPr>
            <p:cNvPr id="521" name="Google Shape;521;p48"/>
            <p:cNvSpPr/>
            <p:nvPr/>
          </p:nvSpPr>
          <p:spPr>
            <a:xfrm>
              <a:off x="2409675" y="1241375"/>
              <a:ext cx="1189800" cy="5622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762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900">
                  <a:solidFill>
                    <a:schemeClr val="dk1"/>
                  </a:solidFill>
                  <a:latin typeface="Figtree Black"/>
                  <a:ea typeface="Figtree Black"/>
                  <a:cs typeface="Figtree Black"/>
                  <a:sym typeface="Figtree Black"/>
                </a:rPr>
                <a:t>💻</a:t>
              </a:r>
              <a:endParaRPr sz="2600">
                <a:latin typeface="Hanken Grotesk"/>
                <a:ea typeface="Hanken Grotesk"/>
                <a:cs typeface="Hanken Grotesk"/>
                <a:sym typeface="Hanken Grotesk"/>
              </a:endParaRPr>
            </a:p>
          </p:txBody>
        </p:sp>
        <p:sp>
          <p:nvSpPr>
            <p:cNvPr id="522" name="Google Shape;522;p48"/>
            <p:cNvSpPr txBox="1"/>
            <p:nvPr/>
          </p:nvSpPr>
          <p:spPr>
            <a:xfrm>
              <a:off x="1905750" y="1837100"/>
              <a:ext cx="2314200" cy="36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dk1"/>
                  </a:solidFill>
                  <a:latin typeface="Hanken Grotesk"/>
                  <a:ea typeface="Hanken Grotesk"/>
                  <a:cs typeface="Hanken Grotesk"/>
                  <a:sym typeface="Hanken Grotesk"/>
                </a:rPr>
                <a:t>Object Detection</a:t>
              </a:r>
              <a:endParaRPr sz="18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endParaRPr>
            </a:p>
          </p:txBody>
        </p:sp>
      </p:grpSp>
      <p:cxnSp>
        <p:nvCxnSpPr>
          <p:cNvPr id="523" name="Google Shape;523;p48"/>
          <p:cNvCxnSpPr>
            <a:stCxn id="519" idx="3"/>
            <a:endCxn id="521" idx="1"/>
          </p:cNvCxnSpPr>
          <p:nvPr/>
        </p:nvCxnSpPr>
        <p:spPr>
          <a:xfrm>
            <a:off x="1843025" y="2126225"/>
            <a:ext cx="3537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524" name="Google Shape;524;p48"/>
          <p:cNvGrpSpPr/>
          <p:nvPr/>
        </p:nvGrpSpPr>
        <p:grpSpPr>
          <a:xfrm>
            <a:off x="4239600" y="1010400"/>
            <a:ext cx="3848625" cy="960825"/>
            <a:chOff x="4565750" y="1241375"/>
            <a:chExt cx="3848625" cy="960825"/>
          </a:xfrm>
        </p:grpSpPr>
        <p:sp>
          <p:nvSpPr>
            <p:cNvPr id="525" name="Google Shape;525;p48"/>
            <p:cNvSpPr/>
            <p:nvPr/>
          </p:nvSpPr>
          <p:spPr>
            <a:xfrm>
              <a:off x="5127950" y="1241375"/>
              <a:ext cx="1189800" cy="5622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762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900">
                  <a:solidFill>
                    <a:schemeClr val="dk1"/>
                  </a:solidFill>
                  <a:latin typeface="Figtree Black"/>
                  <a:ea typeface="Figtree Black"/>
                  <a:cs typeface="Figtree Black"/>
                  <a:sym typeface="Figtree Black"/>
                </a:rPr>
                <a:t>🔍</a:t>
              </a:r>
              <a:endParaRPr sz="2600">
                <a:latin typeface="Hanken Grotesk"/>
                <a:ea typeface="Hanken Grotesk"/>
                <a:cs typeface="Hanken Grotesk"/>
                <a:sym typeface="Hanken Grotesk"/>
              </a:endParaRPr>
            </a:p>
          </p:txBody>
        </p:sp>
        <p:sp>
          <p:nvSpPr>
            <p:cNvPr id="526" name="Google Shape;526;p48"/>
            <p:cNvSpPr txBox="1"/>
            <p:nvPr/>
          </p:nvSpPr>
          <p:spPr>
            <a:xfrm>
              <a:off x="4565750" y="1837100"/>
              <a:ext cx="2314200" cy="36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900" b="1">
                  <a:solidFill>
                    <a:schemeClr val="dk1"/>
                  </a:solidFill>
                  <a:latin typeface="Hanken Grotesk"/>
                  <a:ea typeface="Hanken Grotesk"/>
                  <a:cs typeface="Hanken Grotesk"/>
                  <a:sym typeface="Hanken Grotesk"/>
                </a:rPr>
                <a:t>Object Detection</a:t>
              </a:r>
              <a:endParaRPr sz="19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endParaRPr>
            </a:p>
          </p:txBody>
        </p:sp>
        <p:sp>
          <p:nvSpPr>
            <p:cNvPr id="527" name="Google Shape;527;p48"/>
            <p:cNvSpPr/>
            <p:nvPr/>
          </p:nvSpPr>
          <p:spPr>
            <a:xfrm>
              <a:off x="6662375" y="1241375"/>
              <a:ext cx="1189800" cy="5622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762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900">
                  <a:solidFill>
                    <a:schemeClr val="dk1"/>
                  </a:solidFill>
                  <a:latin typeface="Figtree Black"/>
                  <a:ea typeface="Figtree Black"/>
                  <a:cs typeface="Figtree Black"/>
                  <a:sym typeface="Figtree Black"/>
                </a:rPr>
                <a:t>🚨</a:t>
              </a:r>
              <a:endParaRPr sz="2600">
                <a:latin typeface="Hanken Grotesk"/>
                <a:ea typeface="Hanken Grotesk"/>
                <a:cs typeface="Hanken Grotesk"/>
                <a:sym typeface="Hanken Grotesk"/>
              </a:endParaRPr>
            </a:p>
          </p:txBody>
        </p:sp>
        <p:sp>
          <p:nvSpPr>
            <p:cNvPr id="528" name="Google Shape;528;p48"/>
            <p:cNvSpPr txBox="1"/>
            <p:nvPr/>
          </p:nvSpPr>
          <p:spPr>
            <a:xfrm>
              <a:off x="6100175" y="1837100"/>
              <a:ext cx="2314200" cy="36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900" b="1">
                  <a:solidFill>
                    <a:schemeClr val="dk1"/>
                  </a:solidFill>
                  <a:latin typeface="Hanken Grotesk"/>
                  <a:ea typeface="Hanken Grotesk"/>
                  <a:cs typeface="Hanken Grotesk"/>
                  <a:sym typeface="Hanken Grotesk"/>
                </a:rPr>
                <a:t>Alert</a:t>
              </a:r>
              <a:endParaRPr sz="19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endParaRPr>
            </a:p>
          </p:txBody>
        </p:sp>
        <p:cxnSp>
          <p:nvCxnSpPr>
            <p:cNvPr id="529" name="Google Shape;529;p48"/>
            <p:cNvCxnSpPr>
              <a:stCxn id="525" idx="3"/>
              <a:endCxn id="527" idx="1"/>
            </p:cNvCxnSpPr>
            <p:nvPr/>
          </p:nvCxnSpPr>
          <p:spPr>
            <a:xfrm>
              <a:off x="6317750" y="1522475"/>
              <a:ext cx="3447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sp>
        <p:nvSpPr>
          <p:cNvPr id="532" name="Google Shape;532;p48"/>
          <p:cNvSpPr/>
          <p:nvPr/>
        </p:nvSpPr>
        <p:spPr>
          <a:xfrm>
            <a:off x="3450763" y="3031325"/>
            <a:ext cx="1456056" cy="1047600"/>
          </a:xfrm>
          <a:prstGeom prst="cloud">
            <a:avLst/>
          </a:prstGeom>
          <a:solidFill>
            <a:schemeClr val="l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Hanken Grotesk"/>
                <a:ea typeface="Hanken Grotesk"/>
                <a:cs typeface="Hanken Grotesk"/>
                <a:sym typeface="Hanken Grotesk"/>
              </a:rPr>
              <a:t>🌐</a:t>
            </a:r>
            <a:endParaRPr sz="3000"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533" name="Google Shape;533;p48"/>
          <p:cNvSpPr txBox="1"/>
          <p:nvPr/>
        </p:nvSpPr>
        <p:spPr>
          <a:xfrm>
            <a:off x="862700" y="3110400"/>
            <a:ext cx="2314200" cy="48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Drone</a:t>
            </a:r>
            <a:endParaRPr sz="2500" b="1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cxnSp>
        <p:nvCxnSpPr>
          <p:cNvPr id="534" name="Google Shape;534;p48"/>
          <p:cNvCxnSpPr>
            <a:stCxn id="533" idx="2"/>
            <a:endCxn id="532" idx="2"/>
          </p:cNvCxnSpPr>
          <p:nvPr/>
        </p:nvCxnSpPr>
        <p:spPr>
          <a:xfrm rot="-5400000">
            <a:off x="2715500" y="2859300"/>
            <a:ext cx="44100" cy="1435500"/>
          </a:xfrm>
          <a:prstGeom prst="curvedConnector4">
            <a:avLst>
              <a:gd name="adj1" fmla="val -539966"/>
              <a:gd name="adj2" fmla="val 90103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35" name="Google Shape;535;p48"/>
          <p:cNvSpPr txBox="1"/>
          <p:nvPr/>
        </p:nvSpPr>
        <p:spPr>
          <a:xfrm>
            <a:off x="4905600" y="2249100"/>
            <a:ext cx="2314200" cy="5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Server</a:t>
            </a:r>
            <a:endParaRPr sz="2500" b="1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cxnSp>
        <p:nvCxnSpPr>
          <p:cNvPr id="536" name="Google Shape;536;p48"/>
          <p:cNvCxnSpPr>
            <a:stCxn id="532" idx="0"/>
            <a:endCxn id="535" idx="2"/>
          </p:cNvCxnSpPr>
          <p:nvPr/>
        </p:nvCxnSpPr>
        <p:spPr>
          <a:xfrm rot="10800000" flipH="1">
            <a:off x="4905605" y="2764625"/>
            <a:ext cx="1157100" cy="790500"/>
          </a:xfrm>
          <a:prstGeom prst="curvedConnector2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38" name="Google Shape;538;p48"/>
          <p:cNvSpPr txBox="1"/>
          <p:nvPr/>
        </p:nvSpPr>
        <p:spPr>
          <a:xfrm>
            <a:off x="3503950" y="4078925"/>
            <a:ext cx="1349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VPN Tunnel</a:t>
            </a:r>
            <a:endParaRPr b="1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539" name="Google Shape;539;p48"/>
          <p:cNvSpPr/>
          <p:nvPr/>
        </p:nvSpPr>
        <p:spPr>
          <a:xfrm>
            <a:off x="7544750" y="2390425"/>
            <a:ext cx="1189800" cy="5622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762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dirty="0">
                <a:latin typeface="Hanken Grotesk"/>
                <a:ea typeface="Hanken Grotesk"/>
                <a:cs typeface="Hanken Grotesk"/>
                <a:sym typeface="Hanken Grotesk"/>
              </a:rPr>
              <a:t>🤖</a:t>
            </a:r>
            <a:endParaRPr sz="2600" dirty="0"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540" name="Google Shape;540;p48"/>
          <p:cNvSpPr txBox="1"/>
          <p:nvPr/>
        </p:nvSpPr>
        <p:spPr>
          <a:xfrm>
            <a:off x="7347500" y="2952625"/>
            <a:ext cx="15843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LLM Integration</a:t>
            </a:r>
            <a:endParaRPr sz="2100" b="1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cxnSp>
        <p:nvCxnSpPr>
          <p:cNvPr id="541" name="Google Shape;541;p48"/>
          <p:cNvCxnSpPr>
            <a:stCxn id="514" idx="3"/>
            <a:endCxn id="539" idx="0"/>
          </p:cNvCxnSpPr>
          <p:nvPr/>
        </p:nvCxnSpPr>
        <p:spPr>
          <a:xfrm>
            <a:off x="7765500" y="1490825"/>
            <a:ext cx="374100" cy="899700"/>
          </a:xfrm>
          <a:prstGeom prst="curvedConnector2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2" name="Picture 4">
            <a:extLst>
              <a:ext uri="{FF2B5EF4-FFF2-40B4-BE49-F238E27FC236}">
                <a16:creationId xmlns:a16="http://schemas.microsoft.com/office/drawing/2014/main" id="{CFE1C1D3-D952-F9EA-12F7-8E3B94F816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7058" y="256108"/>
            <a:ext cx="522233" cy="522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F9F29DA-4F7F-FE34-AE59-6511E12CE9CA}"/>
              </a:ext>
            </a:extLst>
          </p:cNvPr>
          <p:cNvSpPr txBox="1"/>
          <p:nvPr/>
        </p:nvSpPr>
        <p:spPr>
          <a:xfrm>
            <a:off x="3897777" y="4919005"/>
            <a:ext cx="13484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Andres Navarro Pedregal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5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Drone</a:t>
            </a:r>
            <a:endParaRPr/>
          </a:p>
        </p:txBody>
      </p:sp>
      <p:sp>
        <p:nvSpPr>
          <p:cNvPr id="574" name="Google Shape;574;p50"/>
          <p:cNvSpPr txBox="1">
            <a:spLocks noGrp="1"/>
          </p:cNvSpPr>
          <p:nvPr>
            <p:ph type="subTitle" idx="4"/>
          </p:nvPr>
        </p:nvSpPr>
        <p:spPr>
          <a:xfrm>
            <a:off x="818625" y="4299850"/>
            <a:ext cx="2242500" cy="65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Edge Computer with GPU</a:t>
            </a:r>
            <a:endParaRPr/>
          </a:p>
        </p:txBody>
      </p:sp>
      <p:sp>
        <p:nvSpPr>
          <p:cNvPr id="575" name="Google Shape;575;p50"/>
          <p:cNvSpPr txBox="1">
            <a:spLocks noGrp="1"/>
          </p:cNvSpPr>
          <p:nvPr>
            <p:ph type="subTitle" idx="5"/>
          </p:nvPr>
        </p:nvSpPr>
        <p:spPr>
          <a:xfrm>
            <a:off x="3360047" y="4299850"/>
            <a:ext cx="22425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360 Camera</a:t>
            </a:r>
            <a:endParaRPr/>
          </a:p>
        </p:txBody>
      </p:sp>
      <p:sp>
        <p:nvSpPr>
          <p:cNvPr id="576" name="Google Shape;576;p50"/>
          <p:cNvSpPr txBox="1">
            <a:spLocks noGrp="1"/>
          </p:cNvSpPr>
          <p:nvPr>
            <p:ph type="subTitle" idx="6"/>
          </p:nvPr>
        </p:nvSpPr>
        <p:spPr>
          <a:xfrm>
            <a:off x="5901472" y="4299850"/>
            <a:ext cx="22425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Router</a:t>
            </a:r>
            <a:endParaRPr/>
          </a:p>
        </p:txBody>
      </p:sp>
      <p:sp>
        <p:nvSpPr>
          <p:cNvPr id="577" name="Google Shape;577;p50"/>
          <p:cNvSpPr txBox="1">
            <a:spLocks noGrp="1"/>
          </p:cNvSpPr>
          <p:nvPr>
            <p:ph type="sldNum" idx="12"/>
          </p:nvPr>
        </p:nvSpPr>
        <p:spPr>
          <a:xfrm>
            <a:off x="8375115" y="4501675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"/>
              <a:t>13</a:t>
            </a:fld>
            <a:endParaRPr dirty="0"/>
          </a:p>
        </p:txBody>
      </p:sp>
      <p:pic>
        <p:nvPicPr>
          <p:cNvPr id="578" name="Google Shape;578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0322" y="1103400"/>
            <a:ext cx="2001950" cy="2668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Google Shape;579;p50"/>
          <p:cNvPicPr preferRelativeResize="0"/>
          <p:nvPr/>
        </p:nvPicPr>
        <p:blipFill rotWithShape="1">
          <a:blip r:embed="rId4">
            <a:alphaModFix/>
          </a:blip>
          <a:srcRect b="8399"/>
          <a:stretch/>
        </p:blipFill>
        <p:spPr>
          <a:xfrm>
            <a:off x="818625" y="1103400"/>
            <a:ext cx="2233550" cy="2727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" name="Google Shape;580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05946" y="1083088"/>
            <a:ext cx="2233553" cy="2977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C69FAF31-79A7-460A-5723-CD2DB51702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7058" y="256108"/>
            <a:ext cx="522233" cy="522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6AB6A36-7D79-C713-8F4B-F8111AD559AC}"/>
              </a:ext>
            </a:extLst>
          </p:cNvPr>
          <p:cNvSpPr txBox="1"/>
          <p:nvPr/>
        </p:nvSpPr>
        <p:spPr>
          <a:xfrm>
            <a:off x="3897777" y="4919005"/>
            <a:ext cx="13484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Andres Navarro Pedregal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5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Server</a:t>
            </a:r>
            <a:endParaRPr/>
          </a:p>
        </p:txBody>
      </p:sp>
      <p:sp>
        <p:nvSpPr>
          <p:cNvPr id="586" name="Google Shape;586;p51"/>
          <p:cNvSpPr txBox="1">
            <a:spLocks noGrp="1"/>
          </p:cNvSpPr>
          <p:nvPr>
            <p:ph type="sldNum" idx="12"/>
          </p:nvPr>
        </p:nvSpPr>
        <p:spPr>
          <a:xfrm>
            <a:off x="8350892" y="4501675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"/>
              <a:t>14</a:t>
            </a:fld>
            <a:endParaRPr dirty="0"/>
          </a:p>
        </p:txBody>
      </p:sp>
      <p:pic>
        <p:nvPicPr>
          <p:cNvPr id="587" name="Google Shape;587;p51"/>
          <p:cNvPicPr preferRelativeResize="0"/>
          <p:nvPr/>
        </p:nvPicPr>
        <p:blipFill rotWithShape="1">
          <a:blip r:embed="rId3">
            <a:alphaModFix/>
          </a:blip>
          <a:srcRect r="34499" b="54344"/>
          <a:stretch/>
        </p:blipFill>
        <p:spPr>
          <a:xfrm>
            <a:off x="492150" y="1170125"/>
            <a:ext cx="7175127" cy="2957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88" name="Google Shape;588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79850" y="311376"/>
            <a:ext cx="3944150" cy="41697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3CF1AC4E-4380-1EBB-6B82-CDC5B2278B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7058" y="256108"/>
            <a:ext cx="522233" cy="522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3547E78-9BB9-E92E-5C39-3B54C1AB658A}"/>
              </a:ext>
            </a:extLst>
          </p:cNvPr>
          <p:cNvSpPr txBox="1"/>
          <p:nvPr/>
        </p:nvSpPr>
        <p:spPr>
          <a:xfrm>
            <a:off x="3897777" y="4919005"/>
            <a:ext cx="13484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Andres Navarro Pedregal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5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3848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DB Schema</a:t>
            </a:r>
            <a:endParaRPr/>
          </a:p>
        </p:txBody>
      </p:sp>
      <p:sp>
        <p:nvSpPr>
          <p:cNvPr id="594" name="Google Shape;594;p52"/>
          <p:cNvSpPr txBox="1">
            <a:spLocks noGrp="1"/>
          </p:cNvSpPr>
          <p:nvPr>
            <p:ph type="sldNum" idx="12"/>
          </p:nvPr>
        </p:nvSpPr>
        <p:spPr>
          <a:xfrm>
            <a:off x="8340600" y="451973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"/>
              <a:t>15</a:t>
            </a:fld>
            <a:endParaRPr dirty="0"/>
          </a:p>
        </p:txBody>
      </p:sp>
      <p:sp>
        <p:nvSpPr>
          <p:cNvPr id="595" name="Google Shape;595;p52"/>
          <p:cNvSpPr/>
          <p:nvPr/>
        </p:nvSpPr>
        <p:spPr>
          <a:xfrm>
            <a:off x="1418525" y="1275600"/>
            <a:ext cx="1189800" cy="5622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762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latin typeface="Hanken Grotesk"/>
                <a:ea typeface="Hanken Grotesk"/>
                <a:cs typeface="Hanken Grotesk"/>
                <a:sym typeface="Hanken Grotesk"/>
              </a:rPr>
              <a:t>🚁</a:t>
            </a:r>
            <a:endParaRPr sz="2600"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grpSp>
        <p:nvGrpSpPr>
          <p:cNvPr id="596" name="Google Shape;596;p52"/>
          <p:cNvGrpSpPr/>
          <p:nvPr/>
        </p:nvGrpSpPr>
        <p:grpSpPr>
          <a:xfrm>
            <a:off x="2869550" y="3181075"/>
            <a:ext cx="2314200" cy="960825"/>
            <a:chOff x="5087100" y="1833250"/>
            <a:chExt cx="2314200" cy="960825"/>
          </a:xfrm>
        </p:grpSpPr>
        <p:sp>
          <p:nvSpPr>
            <p:cNvPr id="597" name="Google Shape;597;p52"/>
            <p:cNvSpPr/>
            <p:nvPr/>
          </p:nvSpPr>
          <p:spPr>
            <a:xfrm>
              <a:off x="5649300" y="1833250"/>
              <a:ext cx="1189800" cy="5622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762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900">
                  <a:solidFill>
                    <a:schemeClr val="dk1"/>
                  </a:solidFill>
                  <a:latin typeface="Figtree Black"/>
                  <a:ea typeface="Figtree Black"/>
                  <a:cs typeface="Figtree Black"/>
                  <a:sym typeface="Figtree Black"/>
                </a:rPr>
                <a:t>🗺️</a:t>
              </a:r>
              <a:endParaRPr sz="2600">
                <a:latin typeface="Hanken Grotesk"/>
                <a:ea typeface="Hanken Grotesk"/>
                <a:cs typeface="Hanken Grotesk"/>
                <a:sym typeface="Hanken Grotesk"/>
              </a:endParaRPr>
            </a:p>
          </p:txBody>
        </p:sp>
        <p:sp>
          <p:nvSpPr>
            <p:cNvPr id="598" name="Google Shape;598;p52"/>
            <p:cNvSpPr txBox="1"/>
            <p:nvPr/>
          </p:nvSpPr>
          <p:spPr>
            <a:xfrm>
              <a:off x="5087100" y="2428975"/>
              <a:ext cx="2314200" cy="36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endParaRPr>
            </a:p>
          </p:txBody>
        </p:sp>
      </p:grpSp>
      <p:sp>
        <p:nvSpPr>
          <p:cNvPr id="599" name="Google Shape;599;p52"/>
          <p:cNvSpPr/>
          <p:nvPr/>
        </p:nvSpPr>
        <p:spPr>
          <a:xfrm>
            <a:off x="1570925" y="1428000"/>
            <a:ext cx="1189800" cy="5622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762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latin typeface="Hanken Grotesk"/>
                <a:ea typeface="Hanken Grotesk"/>
                <a:cs typeface="Hanken Grotesk"/>
                <a:sym typeface="Hanken Grotesk"/>
              </a:rPr>
              <a:t>🚁</a:t>
            </a:r>
            <a:endParaRPr sz="2600"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grpSp>
        <p:nvGrpSpPr>
          <p:cNvPr id="600" name="Google Shape;600;p52"/>
          <p:cNvGrpSpPr/>
          <p:nvPr/>
        </p:nvGrpSpPr>
        <p:grpSpPr>
          <a:xfrm>
            <a:off x="1198575" y="1556700"/>
            <a:ext cx="2314200" cy="960825"/>
            <a:chOff x="1348725" y="1833250"/>
            <a:chExt cx="2314200" cy="960825"/>
          </a:xfrm>
        </p:grpSpPr>
        <p:sp>
          <p:nvSpPr>
            <p:cNvPr id="601" name="Google Shape;601;p52"/>
            <p:cNvSpPr/>
            <p:nvPr/>
          </p:nvSpPr>
          <p:spPr>
            <a:xfrm>
              <a:off x="1910925" y="1833250"/>
              <a:ext cx="1189800" cy="5622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762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latin typeface="Hanken Grotesk"/>
                  <a:ea typeface="Hanken Grotesk"/>
                  <a:cs typeface="Hanken Grotesk"/>
                  <a:sym typeface="Hanken Grotesk"/>
                </a:rPr>
                <a:t>🚁</a:t>
              </a:r>
              <a:endParaRPr sz="2600">
                <a:latin typeface="Hanken Grotesk"/>
                <a:ea typeface="Hanken Grotesk"/>
                <a:cs typeface="Hanken Grotesk"/>
                <a:sym typeface="Hanken Grotesk"/>
              </a:endParaRPr>
            </a:p>
          </p:txBody>
        </p:sp>
        <p:sp>
          <p:nvSpPr>
            <p:cNvPr id="602" name="Google Shape;602;p52"/>
            <p:cNvSpPr txBox="1"/>
            <p:nvPr/>
          </p:nvSpPr>
          <p:spPr>
            <a:xfrm>
              <a:off x="1348725" y="2428975"/>
              <a:ext cx="2314200" cy="36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1"/>
                  </a:solidFill>
                  <a:latin typeface="Hanken Grotesk"/>
                  <a:ea typeface="Hanken Grotesk"/>
                  <a:cs typeface="Hanken Grotesk"/>
                  <a:sym typeface="Hanken Grotesk"/>
                </a:rPr>
                <a:t>Drone</a:t>
              </a:r>
              <a:endParaRPr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endParaRPr>
            </a:p>
          </p:txBody>
        </p:sp>
      </p:grpSp>
      <p:grpSp>
        <p:nvGrpSpPr>
          <p:cNvPr id="603" name="Google Shape;603;p52"/>
          <p:cNvGrpSpPr/>
          <p:nvPr/>
        </p:nvGrpSpPr>
        <p:grpSpPr>
          <a:xfrm>
            <a:off x="3590250" y="989700"/>
            <a:ext cx="2314200" cy="960825"/>
            <a:chOff x="5087100" y="1833250"/>
            <a:chExt cx="2314200" cy="960825"/>
          </a:xfrm>
        </p:grpSpPr>
        <p:sp>
          <p:nvSpPr>
            <p:cNvPr id="604" name="Google Shape;604;p52"/>
            <p:cNvSpPr/>
            <p:nvPr/>
          </p:nvSpPr>
          <p:spPr>
            <a:xfrm>
              <a:off x="5649300" y="1833250"/>
              <a:ext cx="1189800" cy="5622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762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900">
                  <a:solidFill>
                    <a:schemeClr val="dk1"/>
                  </a:solidFill>
                  <a:latin typeface="Figtree Black"/>
                  <a:ea typeface="Figtree Black"/>
                  <a:cs typeface="Figtree Black"/>
                  <a:sym typeface="Figtree Black"/>
                </a:rPr>
                <a:t>📸</a:t>
              </a:r>
              <a:endParaRPr sz="2600">
                <a:latin typeface="Hanken Grotesk"/>
                <a:ea typeface="Hanken Grotesk"/>
                <a:cs typeface="Hanken Grotesk"/>
                <a:sym typeface="Hanken Grotesk"/>
              </a:endParaRPr>
            </a:p>
          </p:txBody>
        </p:sp>
        <p:sp>
          <p:nvSpPr>
            <p:cNvPr id="605" name="Google Shape;605;p52"/>
            <p:cNvSpPr txBox="1"/>
            <p:nvPr/>
          </p:nvSpPr>
          <p:spPr>
            <a:xfrm>
              <a:off x="5087100" y="2428975"/>
              <a:ext cx="2314200" cy="36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1"/>
                  </a:solidFill>
                  <a:latin typeface="Hanken Grotesk"/>
                  <a:ea typeface="Hanken Grotesk"/>
                  <a:cs typeface="Hanken Grotesk"/>
                  <a:sym typeface="Hanken Grotesk"/>
                </a:rPr>
                <a:t>Detection</a:t>
              </a:r>
              <a:endParaRPr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endParaRPr>
            </a:p>
          </p:txBody>
        </p:sp>
      </p:grpSp>
      <p:grpSp>
        <p:nvGrpSpPr>
          <p:cNvPr id="606" name="Google Shape;606;p52"/>
          <p:cNvGrpSpPr/>
          <p:nvPr/>
        </p:nvGrpSpPr>
        <p:grpSpPr>
          <a:xfrm>
            <a:off x="5010750" y="2811400"/>
            <a:ext cx="2314200" cy="960825"/>
            <a:chOff x="5087100" y="1833250"/>
            <a:chExt cx="2314200" cy="960825"/>
          </a:xfrm>
        </p:grpSpPr>
        <p:sp>
          <p:nvSpPr>
            <p:cNvPr id="607" name="Google Shape;607;p52"/>
            <p:cNvSpPr/>
            <p:nvPr/>
          </p:nvSpPr>
          <p:spPr>
            <a:xfrm>
              <a:off x="5649300" y="1833250"/>
              <a:ext cx="1189800" cy="5622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762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900">
                  <a:solidFill>
                    <a:schemeClr val="dk1"/>
                  </a:solidFill>
                  <a:latin typeface="Figtree Black"/>
                  <a:ea typeface="Figtree Black"/>
                  <a:cs typeface="Figtree Black"/>
                  <a:sym typeface="Figtree Black"/>
                </a:rPr>
                <a:t>🟰</a:t>
              </a:r>
              <a:endParaRPr sz="2600">
                <a:latin typeface="Hanken Grotesk"/>
                <a:ea typeface="Hanken Grotesk"/>
                <a:cs typeface="Hanken Grotesk"/>
                <a:sym typeface="Hanken Grotesk"/>
              </a:endParaRPr>
            </a:p>
          </p:txBody>
        </p:sp>
        <p:sp>
          <p:nvSpPr>
            <p:cNvPr id="608" name="Google Shape;608;p52"/>
            <p:cNvSpPr txBox="1"/>
            <p:nvPr/>
          </p:nvSpPr>
          <p:spPr>
            <a:xfrm>
              <a:off x="5087100" y="2428975"/>
              <a:ext cx="2314200" cy="36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1"/>
                  </a:solidFill>
                  <a:latin typeface="Hanken Grotesk"/>
                  <a:ea typeface="Hanken Grotesk"/>
                  <a:cs typeface="Hanken Grotesk"/>
                  <a:sym typeface="Hanken Grotesk"/>
                </a:rPr>
                <a:t>Rules</a:t>
              </a:r>
              <a:endParaRPr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endParaRPr>
            </a:p>
          </p:txBody>
        </p:sp>
      </p:grpSp>
      <p:grpSp>
        <p:nvGrpSpPr>
          <p:cNvPr id="609" name="Google Shape;609;p52"/>
          <p:cNvGrpSpPr/>
          <p:nvPr/>
        </p:nvGrpSpPr>
        <p:grpSpPr>
          <a:xfrm>
            <a:off x="6575100" y="1670550"/>
            <a:ext cx="2314200" cy="960825"/>
            <a:chOff x="5087100" y="1833250"/>
            <a:chExt cx="2314200" cy="960825"/>
          </a:xfrm>
        </p:grpSpPr>
        <p:sp>
          <p:nvSpPr>
            <p:cNvPr id="610" name="Google Shape;610;p52"/>
            <p:cNvSpPr/>
            <p:nvPr/>
          </p:nvSpPr>
          <p:spPr>
            <a:xfrm>
              <a:off x="5649300" y="1833250"/>
              <a:ext cx="1189800" cy="5622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762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900">
                  <a:solidFill>
                    <a:schemeClr val="dk1"/>
                  </a:solidFill>
                  <a:latin typeface="Figtree Black"/>
                  <a:ea typeface="Figtree Black"/>
                  <a:cs typeface="Figtree Black"/>
                  <a:sym typeface="Figtree Black"/>
                </a:rPr>
                <a:t>🚨</a:t>
              </a:r>
              <a:endParaRPr sz="2600">
                <a:latin typeface="Hanken Grotesk"/>
                <a:ea typeface="Hanken Grotesk"/>
                <a:cs typeface="Hanken Grotesk"/>
                <a:sym typeface="Hanken Grotesk"/>
              </a:endParaRPr>
            </a:p>
          </p:txBody>
        </p:sp>
        <p:sp>
          <p:nvSpPr>
            <p:cNvPr id="611" name="Google Shape;611;p52"/>
            <p:cNvSpPr txBox="1"/>
            <p:nvPr/>
          </p:nvSpPr>
          <p:spPr>
            <a:xfrm>
              <a:off x="5087100" y="2428975"/>
              <a:ext cx="2314200" cy="36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1"/>
                  </a:solidFill>
                  <a:latin typeface="Hanken Grotesk"/>
                  <a:ea typeface="Hanken Grotesk"/>
                  <a:cs typeface="Hanken Grotesk"/>
                  <a:sym typeface="Hanken Grotesk"/>
                </a:rPr>
                <a:t>Alert</a:t>
              </a:r>
              <a:endParaRPr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endParaRPr>
            </a:p>
          </p:txBody>
        </p:sp>
      </p:grpSp>
      <p:grpSp>
        <p:nvGrpSpPr>
          <p:cNvPr id="612" name="Google Shape;612;p52"/>
          <p:cNvGrpSpPr/>
          <p:nvPr/>
        </p:nvGrpSpPr>
        <p:grpSpPr>
          <a:xfrm>
            <a:off x="3110925" y="3327550"/>
            <a:ext cx="2314200" cy="960825"/>
            <a:chOff x="5087100" y="1833250"/>
            <a:chExt cx="2314200" cy="960825"/>
          </a:xfrm>
        </p:grpSpPr>
        <p:sp>
          <p:nvSpPr>
            <p:cNvPr id="613" name="Google Shape;613;p52"/>
            <p:cNvSpPr/>
            <p:nvPr/>
          </p:nvSpPr>
          <p:spPr>
            <a:xfrm>
              <a:off x="5649300" y="1833250"/>
              <a:ext cx="1189800" cy="5622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762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900">
                  <a:solidFill>
                    <a:schemeClr val="dk1"/>
                  </a:solidFill>
                  <a:latin typeface="Figtree Black"/>
                  <a:ea typeface="Figtree Black"/>
                  <a:cs typeface="Figtree Black"/>
                  <a:sym typeface="Figtree Black"/>
                </a:rPr>
                <a:t>🗺️</a:t>
              </a:r>
              <a:endParaRPr sz="2600">
                <a:latin typeface="Hanken Grotesk"/>
                <a:ea typeface="Hanken Grotesk"/>
                <a:cs typeface="Hanken Grotesk"/>
                <a:sym typeface="Hanken Grotesk"/>
              </a:endParaRPr>
            </a:p>
          </p:txBody>
        </p:sp>
        <p:sp>
          <p:nvSpPr>
            <p:cNvPr id="614" name="Google Shape;614;p52"/>
            <p:cNvSpPr txBox="1"/>
            <p:nvPr/>
          </p:nvSpPr>
          <p:spPr>
            <a:xfrm>
              <a:off x="5087100" y="2428975"/>
              <a:ext cx="2314200" cy="36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1"/>
                  </a:solidFill>
                  <a:latin typeface="Hanken Grotesk"/>
                  <a:ea typeface="Hanken Grotesk"/>
                  <a:cs typeface="Hanken Grotesk"/>
                  <a:sym typeface="Hanken Grotesk"/>
                </a:rPr>
                <a:t>Mission</a:t>
              </a:r>
              <a:endParaRPr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endParaRPr>
            </a:p>
          </p:txBody>
        </p:sp>
      </p:grpSp>
      <p:cxnSp>
        <p:nvCxnSpPr>
          <p:cNvPr id="615" name="Google Shape;615;p52"/>
          <p:cNvCxnSpPr>
            <a:stCxn id="601" idx="3"/>
            <a:endCxn id="604" idx="1"/>
          </p:cNvCxnSpPr>
          <p:nvPr/>
        </p:nvCxnSpPr>
        <p:spPr>
          <a:xfrm rot="10800000" flipH="1">
            <a:off x="2950575" y="1270800"/>
            <a:ext cx="1201800" cy="567000"/>
          </a:xfrm>
          <a:prstGeom prst="curvedConnector3">
            <a:avLst>
              <a:gd name="adj1" fmla="val 50003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616" name="Google Shape;616;p52"/>
          <p:cNvCxnSpPr>
            <a:stCxn id="601" idx="3"/>
            <a:endCxn id="597" idx="1"/>
          </p:cNvCxnSpPr>
          <p:nvPr/>
        </p:nvCxnSpPr>
        <p:spPr>
          <a:xfrm>
            <a:off x="2950575" y="1837800"/>
            <a:ext cx="481200" cy="1624500"/>
          </a:xfrm>
          <a:prstGeom prst="curvedConnector3">
            <a:avLst>
              <a:gd name="adj1" fmla="val 49997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617" name="Google Shape;617;p52"/>
          <p:cNvCxnSpPr>
            <a:stCxn id="613" idx="3"/>
            <a:endCxn id="607" idx="1"/>
          </p:cNvCxnSpPr>
          <p:nvPr/>
        </p:nvCxnSpPr>
        <p:spPr>
          <a:xfrm rot="10800000" flipH="1">
            <a:off x="4862925" y="3092650"/>
            <a:ext cx="710100" cy="516000"/>
          </a:xfrm>
          <a:prstGeom prst="curvedConnector3">
            <a:avLst>
              <a:gd name="adj1" fmla="val 49995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618" name="Google Shape;618;p52"/>
          <p:cNvCxnSpPr>
            <a:stCxn id="607" idx="0"/>
            <a:endCxn id="610" idx="1"/>
          </p:cNvCxnSpPr>
          <p:nvPr/>
        </p:nvCxnSpPr>
        <p:spPr>
          <a:xfrm rot="-5400000">
            <a:off x="6222750" y="1896700"/>
            <a:ext cx="859800" cy="969600"/>
          </a:xfrm>
          <a:prstGeom prst="curvedConnector2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619" name="Google Shape;619;p52"/>
          <p:cNvCxnSpPr>
            <a:stCxn id="604" idx="3"/>
            <a:endCxn id="610" idx="1"/>
          </p:cNvCxnSpPr>
          <p:nvPr/>
        </p:nvCxnSpPr>
        <p:spPr>
          <a:xfrm>
            <a:off x="5342250" y="1270800"/>
            <a:ext cx="1795200" cy="681000"/>
          </a:xfrm>
          <a:prstGeom prst="curvedConnector3">
            <a:avLst>
              <a:gd name="adj1" fmla="val 49996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grpSp>
        <p:nvGrpSpPr>
          <p:cNvPr id="620" name="Google Shape;620;p52"/>
          <p:cNvGrpSpPr/>
          <p:nvPr/>
        </p:nvGrpSpPr>
        <p:grpSpPr>
          <a:xfrm>
            <a:off x="-87875" y="3398725"/>
            <a:ext cx="2314200" cy="960825"/>
            <a:chOff x="5087100" y="1833250"/>
            <a:chExt cx="2314200" cy="960825"/>
          </a:xfrm>
        </p:grpSpPr>
        <p:sp>
          <p:nvSpPr>
            <p:cNvPr id="621" name="Google Shape;621;p52"/>
            <p:cNvSpPr/>
            <p:nvPr/>
          </p:nvSpPr>
          <p:spPr>
            <a:xfrm>
              <a:off x="5649300" y="1833250"/>
              <a:ext cx="1189800" cy="5622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762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900">
                  <a:solidFill>
                    <a:schemeClr val="dk1"/>
                  </a:solidFill>
                  <a:latin typeface="Figtree Black"/>
                  <a:ea typeface="Figtree Black"/>
                  <a:cs typeface="Figtree Black"/>
                  <a:sym typeface="Figtree Black"/>
                </a:rPr>
                <a:t>🧍</a:t>
              </a:r>
              <a:endParaRPr sz="2600">
                <a:latin typeface="Hanken Grotesk"/>
                <a:ea typeface="Hanken Grotesk"/>
                <a:cs typeface="Hanken Grotesk"/>
                <a:sym typeface="Hanken Grotesk"/>
              </a:endParaRPr>
            </a:p>
          </p:txBody>
        </p:sp>
        <p:sp>
          <p:nvSpPr>
            <p:cNvPr id="622" name="Google Shape;622;p52"/>
            <p:cNvSpPr txBox="1"/>
            <p:nvPr/>
          </p:nvSpPr>
          <p:spPr>
            <a:xfrm>
              <a:off x="5087100" y="2428975"/>
              <a:ext cx="2314200" cy="36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1"/>
                  </a:solidFill>
                  <a:latin typeface="Hanken Grotesk"/>
                  <a:ea typeface="Hanken Grotesk"/>
                  <a:cs typeface="Hanken Grotesk"/>
                  <a:sym typeface="Hanken Grotesk"/>
                </a:rPr>
                <a:t>User</a:t>
              </a:r>
              <a:endParaRPr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endParaRPr>
            </a:p>
          </p:txBody>
        </p:sp>
      </p:grpSp>
      <p:cxnSp>
        <p:nvCxnSpPr>
          <p:cNvPr id="623" name="Google Shape;623;p52"/>
          <p:cNvCxnSpPr>
            <a:stCxn id="621" idx="3"/>
            <a:endCxn id="595" idx="1"/>
          </p:cNvCxnSpPr>
          <p:nvPr/>
        </p:nvCxnSpPr>
        <p:spPr>
          <a:xfrm rot="10800000">
            <a:off x="1418425" y="1556725"/>
            <a:ext cx="245700" cy="2123100"/>
          </a:xfrm>
          <a:prstGeom prst="curvedConnector5">
            <a:avLst>
              <a:gd name="adj1" fmla="val -96917"/>
              <a:gd name="adj2" fmla="val 50001"/>
              <a:gd name="adj3" fmla="val 196876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624" name="Google Shape;624;p52"/>
          <p:cNvCxnSpPr>
            <a:stCxn id="621" idx="3"/>
            <a:endCxn id="597" idx="1"/>
          </p:cNvCxnSpPr>
          <p:nvPr/>
        </p:nvCxnSpPr>
        <p:spPr>
          <a:xfrm rot="10800000" flipH="1">
            <a:off x="1664125" y="3462325"/>
            <a:ext cx="1767600" cy="217500"/>
          </a:xfrm>
          <a:prstGeom prst="curvedConnector3">
            <a:avLst>
              <a:gd name="adj1" fmla="val 50001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pic>
        <p:nvPicPr>
          <p:cNvPr id="2" name="Picture 4">
            <a:extLst>
              <a:ext uri="{FF2B5EF4-FFF2-40B4-BE49-F238E27FC236}">
                <a16:creationId xmlns:a16="http://schemas.microsoft.com/office/drawing/2014/main" id="{C9B2AEA8-4B41-8DFB-375E-0271DAEE67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7058" y="256108"/>
            <a:ext cx="522233" cy="522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2DF7DA3-2945-0E31-DD41-A3F94D523853}"/>
              </a:ext>
            </a:extLst>
          </p:cNvPr>
          <p:cNvSpPr txBox="1"/>
          <p:nvPr/>
        </p:nvSpPr>
        <p:spPr>
          <a:xfrm>
            <a:off x="3897777" y="4919005"/>
            <a:ext cx="13484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Andres Navarro Pedregal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0F65FC-1AAE-2178-2AA8-5443439A1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Source Code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A110ADD-17A2-6A1C-2522-CBDB6088124E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360841" y="4513104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9AE5DC-1673-EBFE-E99B-F450FF703D68}"/>
              </a:ext>
            </a:extLst>
          </p:cNvPr>
          <p:cNvSpPr txBox="1"/>
          <p:nvPr/>
        </p:nvSpPr>
        <p:spPr>
          <a:xfrm>
            <a:off x="879530" y="4442074"/>
            <a:ext cx="76772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Code can be found in:  https://</a:t>
            </a:r>
            <a:r>
              <a:rPr lang="en-US" dirty="0" err="1"/>
              <a:t>github.com</a:t>
            </a:r>
            <a:r>
              <a:rPr lang="en-US" dirty="0"/>
              <a:t>/orgs/6G-Integration-3-UC3M/repositories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ABA231-A6EF-66F2-DF44-EA78539205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441" y="1067154"/>
            <a:ext cx="7772400" cy="321806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57220C1-72D7-C71A-0D64-0650F24AB659}"/>
              </a:ext>
            </a:extLst>
          </p:cNvPr>
          <p:cNvSpPr txBox="1"/>
          <p:nvPr/>
        </p:nvSpPr>
        <p:spPr>
          <a:xfrm>
            <a:off x="3897777" y="4919005"/>
            <a:ext cx="13484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Andres Navarro Pedregal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114E5298-9903-FAB1-BD2B-914A74B79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7058" y="256108"/>
            <a:ext cx="522233" cy="522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49249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5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Live Connection of the Camera</a:t>
            </a:r>
            <a:endParaRPr/>
          </a:p>
        </p:txBody>
      </p:sp>
      <p:sp>
        <p:nvSpPr>
          <p:cNvPr id="630" name="Google Shape;630;p53"/>
          <p:cNvSpPr txBox="1">
            <a:spLocks noGrp="1"/>
          </p:cNvSpPr>
          <p:nvPr>
            <p:ph type="sldNum" idx="12"/>
          </p:nvPr>
        </p:nvSpPr>
        <p:spPr>
          <a:xfrm>
            <a:off x="8344837" y="4501675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"/>
              <a:t>17</a:t>
            </a:fld>
            <a:endParaRPr dirty="0"/>
          </a:p>
        </p:txBody>
      </p:sp>
      <p:pic>
        <p:nvPicPr>
          <p:cNvPr id="631" name="Google Shape;631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9039" y="1017737"/>
            <a:ext cx="6526572" cy="3820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85EEBE03-0313-6E8F-6F52-F523B5D4A7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7058" y="256108"/>
            <a:ext cx="522233" cy="522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7019126-DB27-0A40-A302-542C8E13753F}"/>
              </a:ext>
            </a:extLst>
          </p:cNvPr>
          <p:cNvSpPr txBox="1"/>
          <p:nvPr/>
        </p:nvSpPr>
        <p:spPr>
          <a:xfrm>
            <a:off x="3897777" y="4919005"/>
            <a:ext cx="13484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Andres Navarro Pedregal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55"/>
          <p:cNvSpPr txBox="1">
            <a:spLocks noGrp="1"/>
          </p:cNvSpPr>
          <p:nvPr>
            <p:ph type="title"/>
          </p:nvPr>
        </p:nvSpPr>
        <p:spPr>
          <a:xfrm>
            <a:off x="720000" y="448050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Detection Tests</a:t>
            </a:r>
            <a:endParaRPr/>
          </a:p>
        </p:txBody>
      </p:sp>
      <p:sp>
        <p:nvSpPr>
          <p:cNvPr id="645" name="Google Shape;645;p55"/>
          <p:cNvSpPr txBox="1">
            <a:spLocks noGrp="1"/>
          </p:cNvSpPr>
          <p:nvPr>
            <p:ph type="subTitle" idx="1"/>
          </p:nvPr>
        </p:nvSpPr>
        <p:spPr>
          <a:xfrm>
            <a:off x="1733625" y="1361025"/>
            <a:ext cx="6580200" cy="29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6" name="Google Shape;646;p55"/>
          <p:cNvSpPr txBox="1">
            <a:spLocks noGrp="1"/>
          </p:cNvSpPr>
          <p:nvPr>
            <p:ph type="sldNum" idx="12"/>
          </p:nvPr>
        </p:nvSpPr>
        <p:spPr>
          <a:xfrm>
            <a:off x="8356949" y="449865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 dirty="0"/>
          </a:p>
        </p:txBody>
      </p:sp>
      <p:pic>
        <p:nvPicPr>
          <p:cNvPr id="647" name="Google Shape;647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8774" y="1146625"/>
            <a:ext cx="7206451" cy="3603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82647CB9-0CD2-6816-3B6D-38E76E790E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7058" y="256108"/>
            <a:ext cx="522233" cy="522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229BA02-D0E1-93D7-1DF8-FAD204415595}"/>
              </a:ext>
            </a:extLst>
          </p:cNvPr>
          <p:cNvSpPr txBox="1"/>
          <p:nvPr/>
        </p:nvSpPr>
        <p:spPr>
          <a:xfrm>
            <a:off x="3897777" y="4919005"/>
            <a:ext cx="13484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Andres Navarro Pedregal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56"/>
          <p:cNvSpPr txBox="1">
            <a:spLocks noGrp="1"/>
          </p:cNvSpPr>
          <p:nvPr>
            <p:ph type="title"/>
          </p:nvPr>
        </p:nvSpPr>
        <p:spPr>
          <a:xfrm>
            <a:off x="720000" y="448050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Detection Tests</a:t>
            </a:r>
            <a:endParaRPr/>
          </a:p>
        </p:txBody>
      </p:sp>
      <p:sp>
        <p:nvSpPr>
          <p:cNvPr id="653" name="Google Shape;653;p56"/>
          <p:cNvSpPr txBox="1">
            <a:spLocks noGrp="1"/>
          </p:cNvSpPr>
          <p:nvPr>
            <p:ph type="subTitle" idx="1"/>
          </p:nvPr>
        </p:nvSpPr>
        <p:spPr>
          <a:xfrm>
            <a:off x="1733625" y="1361025"/>
            <a:ext cx="6580200" cy="29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4" name="Google Shape;654;p56"/>
          <p:cNvSpPr txBox="1">
            <a:spLocks noGrp="1"/>
          </p:cNvSpPr>
          <p:nvPr>
            <p:ph type="sldNum" idx="12"/>
          </p:nvPr>
        </p:nvSpPr>
        <p:spPr>
          <a:xfrm>
            <a:off x="8363004" y="449865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 dirty="0"/>
          </a:p>
        </p:txBody>
      </p:sp>
      <p:pic>
        <p:nvPicPr>
          <p:cNvPr id="655" name="Google Shape;655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6536" y="1079100"/>
            <a:ext cx="7270927" cy="3635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C78E3384-302F-1B15-5822-8AE75AF6BD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7058" y="256108"/>
            <a:ext cx="522233" cy="522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EE1ACAF-06D3-E0CF-22C3-03BC0F7AE7BA}"/>
              </a:ext>
            </a:extLst>
          </p:cNvPr>
          <p:cNvSpPr txBox="1"/>
          <p:nvPr/>
        </p:nvSpPr>
        <p:spPr>
          <a:xfrm>
            <a:off x="3897777" y="4919005"/>
            <a:ext cx="13484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Andres Navarro Pedregal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9" name="Google Shape;319;p31"/>
          <p:cNvCxnSpPr>
            <a:stCxn id="320" idx="1"/>
          </p:cNvCxnSpPr>
          <p:nvPr/>
        </p:nvCxnSpPr>
        <p:spPr>
          <a:xfrm rot="10800000">
            <a:off x="-167825" y="3160425"/>
            <a:ext cx="63048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21" name="Google Shape;321;p31"/>
          <p:cNvCxnSpPr>
            <a:stCxn id="322" idx="3"/>
          </p:cNvCxnSpPr>
          <p:nvPr/>
        </p:nvCxnSpPr>
        <p:spPr>
          <a:xfrm>
            <a:off x="1285275" y="1502500"/>
            <a:ext cx="80097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23" name="Google Shape;323;p31"/>
          <p:cNvSpPr txBox="1">
            <a:spLocks noGrp="1"/>
          </p:cNvSpPr>
          <p:nvPr>
            <p:ph type="title"/>
          </p:nvPr>
        </p:nvSpPr>
        <p:spPr>
          <a:xfrm>
            <a:off x="6632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322" name="Google Shape;322;p31"/>
          <p:cNvSpPr txBox="1">
            <a:spLocks noGrp="1"/>
          </p:cNvSpPr>
          <p:nvPr>
            <p:ph type="title" idx="5"/>
          </p:nvPr>
        </p:nvSpPr>
        <p:spPr>
          <a:xfrm>
            <a:off x="919575" y="1319650"/>
            <a:ext cx="365700" cy="365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28" name="Google Shape;328;p31"/>
          <p:cNvSpPr txBox="1">
            <a:spLocks noGrp="1"/>
          </p:cNvSpPr>
          <p:nvPr>
            <p:ph type="title" idx="6"/>
          </p:nvPr>
        </p:nvSpPr>
        <p:spPr>
          <a:xfrm>
            <a:off x="3509050" y="2977575"/>
            <a:ext cx="365700" cy="365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329" name="Google Shape;329;p31"/>
          <p:cNvSpPr txBox="1">
            <a:spLocks noGrp="1"/>
          </p:cNvSpPr>
          <p:nvPr>
            <p:ph type="title" idx="7"/>
          </p:nvPr>
        </p:nvSpPr>
        <p:spPr>
          <a:xfrm>
            <a:off x="919575" y="2977575"/>
            <a:ext cx="365700" cy="365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330" name="Google Shape;330;p31"/>
          <p:cNvSpPr txBox="1">
            <a:spLocks noGrp="1"/>
          </p:cNvSpPr>
          <p:nvPr>
            <p:ph type="title" idx="8"/>
          </p:nvPr>
        </p:nvSpPr>
        <p:spPr>
          <a:xfrm>
            <a:off x="3528275" y="1319650"/>
            <a:ext cx="365700" cy="365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20" name="Google Shape;320;p31"/>
          <p:cNvSpPr txBox="1">
            <a:spLocks noGrp="1"/>
          </p:cNvSpPr>
          <p:nvPr>
            <p:ph type="title" idx="14"/>
          </p:nvPr>
        </p:nvSpPr>
        <p:spPr>
          <a:xfrm>
            <a:off x="6136975" y="2977575"/>
            <a:ext cx="365700" cy="365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333" name="Google Shape;333;p31"/>
          <p:cNvSpPr txBox="1">
            <a:spLocks noGrp="1"/>
          </p:cNvSpPr>
          <p:nvPr>
            <p:ph type="title" idx="15"/>
          </p:nvPr>
        </p:nvSpPr>
        <p:spPr>
          <a:xfrm>
            <a:off x="6136975" y="1319650"/>
            <a:ext cx="365700" cy="365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334" name="Google Shape;334;p31"/>
          <p:cNvSpPr txBox="1">
            <a:spLocks noGrp="1"/>
          </p:cNvSpPr>
          <p:nvPr>
            <p:ph type="subTitle" idx="16"/>
          </p:nvPr>
        </p:nvSpPr>
        <p:spPr>
          <a:xfrm>
            <a:off x="788675" y="1848775"/>
            <a:ext cx="2305500" cy="30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Introduction &amp; Objectives</a:t>
            </a:r>
            <a:endParaRPr/>
          </a:p>
        </p:txBody>
      </p:sp>
      <p:sp>
        <p:nvSpPr>
          <p:cNvPr id="335" name="Google Shape;335;p31"/>
          <p:cNvSpPr txBox="1">
            <a:spLocks noGrp="1"/>
          </p:cNvSpPr>
          <p:nvPr>
            <p:ph type="subTitle" idx="17"/>
          </p:nvPr>
        </p:nvSpPr>
        <p:spPr>
          <a:xfrm>
            <a:off x="788675" y="3491686"/>
            <a:ext cx="2305500" cy="3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Building the System</a:t>
            </a:r>
            <a:endParaRPr/>
          </a:p>
        </p:txBody>
      </p:sp>
      <p:sp>
        <p:nvSpPr>
          <p:cNvPr id="336" name="Google Shape;336;p31"/>
          <p:cNvSpPr txBox="1">
            <a:spLocks noGrp="1"/>
          </p:cNvSpPr>
          <p:nvPr>
            <p:ph type="subTitle" idx="18"/>
          </p:nvPr>
        </p:nvSpPr>
        <p:spPr>
          <a:xfrm>
            <a:off x="3418500" y="3503023"/>
            <a:ext cx="2305500" cy="3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Flight Tests</a:t>
            </a:r>
            <a:endParaRPr/>
          </a:p>
        </p:txBody>
      </p:sp>
      <p:sp>
        <p:nvSpPr>
          <p:cNvPr id="337" name="Google Shape;337;p31"/>
          <p:cNvSpPr txBox="1">
            <a:spLocks noGrp="1"/>
          </p:cNvSpPr>
          <p:nvPr>
            <p:ph type="subTitle" idx="19"/>
          </p:nvPr>
        </p:nvSpPr>
        <p:spPr>
          <a:xfrm>
            <a:off x="3418500" y="1848775"/>
            <a:ext cx="2305500" cy="3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Technical Details</a:t>
            </a:r>
            <a:endParaRPr/>
          </a:p>
        </p:txBody>
      </p:sp>
      <p:sp>
        <p:nvSpPr>
          <p:cNvPr id="338" name="Google Shape;338;p31"/>
          <p:cNvSpPr txBox="1">
            <a:spLocks noGrp="1"/>
          </p:cNvSpPr>
          <p:nvPr>
            <p:ph type="subTitle" idx="20"/>
          </p:nvPr>
        </p:nvSpPr>
        <p:spPr>
          <a:xfrm>
            <a:off x="6048325" y="3503023"/>
            <a:ext cx="2305500" cy="3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dirty="0"/>
              <a:t>Conclusions</a:t>
            </a:r>
            <a:endParaRPr dirty="0"/>
          </a:p>
        </p:txBody>
      </p:sp>
      <p:sp>
        <p:nvSpPr>
          <p:cNvPr id="339" name="Google Shape;339;p31"/>
          <p:cNvSpPr txBox="1">
            <a:spLocks noGrp="1"/>
          </p:cNvSpPr>
          <p:nvPr>
            <p:ph type="subTitle" idx="21"/>
          </p:nvPr>
        </p:nvSpPr>
        <p:spPr>
          <a:xfrm>
            <a:off x="6048325" y="1848775"/>
            <a:ext cx="2305500" cy="3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Building the Drone</a:t>
            </a:r>
            <a:endParaRPr/>
          </a:p>
        </p:txBody>
      </p:sp>
      <p:sp>
        <p:nvSpPr>
          <p:cNvPr id="340" name="Google Shape;340;p31"/>
          <p:cNvSpPr txBox="1">
            <a:spLocks noGrp="1"/>
          </p:cNvSpPr>
          <p:nvPr>
            <p:ph type="sldNum" idx="12"/>
          </p:nvPr>
        </p:nvSpPr>
        <p:spPr>
          <a:xfrm>
            <a:off x="8353825" y="4501675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2</a:t>
            </a:fld>
            <a:endParaRPr dirty="0"/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id="{C212C3D5-B15E-CBD3-930F-6695B95669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7058" y="256108"/>
            <a:ext cx="522233" cy="522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51FAAC4-1DAA-1242-67B9-E091233E59B0}"/>
              </a:ext>
            </a:extLst>
          </p:cNvPr>
          <p:cNvSpPr txBox="1"/>
          <p:nvPr/>
        </p:nvSpPr>
        <p:spPr>
          <a:xfrm>
            <a:off x="3897777" y="4919005"/>
            <a:ext cx="13484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Andres Navarro Pedregal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57"/>
          <p:cNvSpPr txBox="1">
            <a:spLocks noGrp="1"/>
          </p:cNvSpPr>
          <p:nvPr>
            <p:ph type="title"/>
          </p:nvPr>
        </p:nvSpPr>
        <p:spPr>
          <a:xfrm>
            <a:off x="720000" y="448050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LLM functionality</a:t>
            </a:r>
            <a:endParaRPr/>
          </a:p>
        </p:txBody>
      </p:sp>
      <p:sp>
        <p:nvSpPr>
          <p:cNvPr id="661" name="Google Shape;661;p57"/>
          <p:cNvSpPr txBox="1">
            <a:spLocks noGrp="1"/>
          </p:cNvSpPr>
          <p:nvPr>
            <p:ph type="subTitle" idx="1"/>
          </p:nvPr>
        </p:nvSpPr>
        <p:spPr>
          <a:xfrm>
            <a:off x="1733625" y="1361025"/>
            <a:ext cx="6580200" cy="29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2" name="Google Shape;662;p57"/>
          <p:cNvSpPr txBox="1">
            <a:spLocks noGrp="1"/>
          </p:cNvSpPr>
          <p:nvPr>
            <p:ph type="sldNum" idx="12"/>
          </p:nvPr>
        </p:nvSpPr>
        <p:spPr>
          <a:xfrm>
            <a:off x="8356948" y="449865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 dirty="0"/>
          </a:p>
        </p:txBody>
      </p:sp>
      <p:pic>
        <p:nvPicPr>
          <p:cNvPr id="663" name="Google Shape;663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9163" y="1129325"/>
            <a:ext cx="6925676" cy="375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1C028272-9D5B-6CB0-CC73-1429795E19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7058" y="256108"/>
            <a:ext cx="522233" cy="522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D4B7DBB-E349-C9E9-CFD2-203B397CFAA7}"/>
              </a:ext>
            </a:extLst>
          </p:cNvPr>
          <p:cNvSpPr txBox="1"/>
          <p:nvPr/>
        </p:nvSpPr>
        <p:spPr>
          <a:xfrm>
            <a:off x="3897777" y="4919005"/>
            <a:ext cx="13484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Andres Navarro Pedregal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363C3D-286F-1518-6400-A441CAFA93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658C12F-BE8E-93B4-8E0A-697FC28A75CA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350892" y="4501675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21</a:t>
            </a:fld>
            <a:endParaRPr lang="e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5505A6-8273-57E2-681E-066509542B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008" y="479103"/>
            <a:ext cx="7263983" cy="4185294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FE3E08C5-D474-445C-9B43-AB0628D7A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7058" y="256108"/>
            <a:ext cx="522233" cy="522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9D8546B-A59C-9CEC-28CB-107935EACAAD}"/>
              </a:ext>
            </a:extLst>
          </p:cNvPr>
          <p:cNvSpPr txBox="1"/>
          <p:nvPr/>
        </p:nvSpPr>
        <p:spPr>
          <a:xfrm>
            <a:off x="3897777" y="4919005"/>
            <a:ext cx="13484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Andres Navarro Pedregal</a:t>
            </a:r>
          </a:p>
        </p:txBody>
      </p:sp>
    </p:spTree>
    <p:extLst>
      <p:ext uri="{BB962C8B-B14F-4D97-AF65-F5344CB8AC3E}">
        <p14:creationId xmlns:p14="http://schemas.microsoft.com/office/powerpoint/2010/main" val="32660102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58"/>
          <p:cNvSpPr txBox="1">
            <a:spLocks noGrp="1"/>
          </p:cNvSpPr>
          <p:nvPr>
            <p:ph type="title"/>
          </p:nvPr>
        </p:nvSpPr>
        <p:spPr>
          <a:xfrm>
            <a:off x="720000" y="448050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Random Detections</a:t>
            </a:r>
            <a:endParaRPr/>
          </a:p>
        </p:txBody>
      </p:sp>
      <p:sp>
        <p:nvSpPr>
          <p:cNvPr id="669" name="Google Shape;669;p58"/>
          <p:cNvSpPr txBox="1">
            <a:spLocks noGrp="1"/>
          </p:cNvSpPr>
          <p:nvPr>
            <p:ph type="subTitle" idx="1"/>
          </p:nvPr>
        </p:nvSpPr>
        <p:spPr>
          <a:xfrm>
            <a:off x="1733625" y="1361025"/>
            <a:ext cx="6580200" cy="29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0" name="Google Shape;670;p58"/>
          <p:cNvSpPr txBox="1">
            <a:spLocks noGrp="1"/>
          </p:cNvSpPr>
          <p:nvPr>
            <p:ph type="sldNum" idx="12"/>
          </p:nvPr>
        </p:nvSpPr>
        <p:spPr>
          <a:xfrm>
            <a:off x="8362270" y="449865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 dirty="0"/>
          </a:p>
        </p:txBody>
      </p:sp>
      <p:pic>
        <p:nvPicPr>
          <p:cNvPr id="671" name="Google Shape;671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600900"/>
            <a:ext cx="7085102" cy="3542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672" name="Google Shape;672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49249" y="448050"/>
            <a:ext cx="3864576" cy="1932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283EF4B5-F682-2A69-952F-9BA2AE69A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7058" y="256108"/>
            <a:ext cx="522233" cy="522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5C66A-DE41-21FB-0735-605DA32589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6981FA9-5B61-6151-6C84-953EF0DAF4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0000" y="1361025"/>
            <a:ext cx="7593825" cy="2906100"/>
          </a:xfrm>
        </p:spPr>
        <p:txBody>
          <a:bodyPr anchor="ctr"/>
          <a:lstStyle/>
          <a:p>
            <a:pPr marL="139700" indent="0">
              <a:buNone/>
            </a:pPr>
            <a:r>
              <a:rPr lang="en-US" dirty="0">
                <a:hlinkClick r:id="rId2"/>
              </a:rPr>
              <a:t>https://www.youtube.com/watch?v=IqNsVOT3uFQ</a:t>
            </a:r>
            <a:endParaRPr lang="en-US" dirty="0"/>
          </a:p>
          <a:p>
            <a:pPr marL="139700" indent="0">
              <a:buNone/>
            </a:pPr>
            <a:endParaRPr lang="en-US" dirty="0"/>
          </a:p>
          <a:p>
            <a:pPr marL="139700" indent="0">
              <a:buNone/>
            </a:pPr>
            <a:r>
              <a:rPr lang="en-US" dirty="0">
                <a:hlinkClick r:id="rId3"/>
              </a:rPr>
              <a:t>https://www.youtube.com/watch?v=kdMgwRRte-8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02E8FF-B70C-486C-779B-5F858E1AF1EB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313825" y="4498650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23</a:t>
            </a:fld>
            <a:endParaRPr lang="e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B86384-7DED-E43D-7E8E-7912EBAE0E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7058" y="256108"/>
            <a:ext cx="522233" cy="522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9F006E2-FFAA-22A5-1418-33F4A21196F9}"/>
              </a:ext>
            </a:extLst>
          </p:cNvPr>
          <p:cNvSpPr txBox="1"/>
          <p:nvPr/>
        </p:nvSpPr>
        <p:spPr>
          <a:xfrm>
            <a:off x="3897777" y="4919005"/>
            <a:ext cx="13484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Andres Navarro Pedregal</a:t>
            </a:r>
          </a:p>
        </p:txBody>
      </p:sp>
    </p:spTree>
    <p:extLst>
      <p:ext uri="{BB962C8B-B14F-4D97-AF65-F5344CB8AC3E}">
        <p14:creationId xmlns:p14="http://schemas.microsoft.com/office/powerpoint/2010/main" val="40614973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62"/>
          <p:cNvSpPr txBox="1">
            <a:spLocks noGrp="1"/>
          </p:cNvSpPr>
          <p:nvPr>
            <p:ph type="title"/>
          </p:nvPr>
        </p:nvSpPr>
        <p:spPr>
          <a:xfrm>
            <a:off x="707575" y="539500"/>
            <a:ext cx="6300820" cy="76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Flight Time: 30min</a:t>
            </a:r>
            <a:endParaRPr sz="2800"/>
          </a:p>
        </p:txBody>
      </p:sp>
      <p:sp>
        <p:nvSpPr>
          <p:cNvPr id="700" name="Google Shape;700;p62"/>
          <p:cNvSpPr txBox="1">
            <a:spLocks noGrp="1"/>
          </p:cNvSpPr>
          <p:nvPr>
            <p:ph type="title" idx="2"/>
          </p:nvPr>
        </p:nvSpPr>
        <p:spPr>
          <a:xfrm>
            <a:off x="707575" y="1901350"/>
            <a:ext cx="6300820" cy="76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Detect Humans Autonomously</a:t>
            </a:r>
            <a:endParaRPr sz="2800" dirty="0"/>
          </a:p>
        </p:txBody>
      </p:sp>
      <p:sp>
        <p:nvSpPr>
          <p:cNvPr id="702" name="Google Shape;702;p62"/>
          <p:cNvSpPr txBox="1">
            <a:spLocks noGrp="1"/>
          </p:cNvSpPr>
          <p:nvPr>
            <p:ph type="title" idx="4"/>
          </p:nvPr>
        </p:nvSpPr>
        <p:spPr>
          <a:xfrm>
            <a:off x="707575" y="3263199"/>
            <a:ext cx="6300820" cy="76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Real Time Video Transmission</a:t>
            </a:r>
            <a:endParaRPr sz="2800" dirty="0"/>
          </a:p>
        </p:txBody>
      </p:sp>
      <p:sp>
        <p:nvSpPr>
          <p:cNvPr id="704" name="Google Shape;704;p62"/>
          <p:cNvSpPr txBox="1">
            <a:spLocks noGrp="1"/>
          </p:cNvSpPr>
          <p:nvPr>
            <p:ph type="sldNum" idx="12"/>
          </p:nvPr>
        </p:nvSpPr>
        <p:spPr>
          <a:xfrm>
            <a:off x="7842220" y="418667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"/>
              <a:t>24</a:t>
            </a:fld>
            <a:endParaRPr dirty="0"/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id="{2756C4CA-DC47-1ADF-C902-464CD25C24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8687" y="563223"/>
            <a:ext cx="522233" cy="522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65CDE66-0500-0359-FDA4-B886ED880BD6}"/>
              </a:ext>
            </a:extLst>
          </p:cNvPr>
          <p:cNvSpPr txBox="1"/>
          <p:nvPr/>
        </p:nvSpPr>
        <p:spPr>
          <a:xfrm>
            <a:off x="3897777" y="4919005"/>
            <a:ext cx="13484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Andres Navarro Pedregal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076A06-9497-9994-88A7-0685A6071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Showcase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F4E0B659-55AE-A290-1BC1-7DFFA687AF1A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719933" y="4218673"/>
            <a:ext cx="3772800" cy="361500"/>
          </a:xfrm>
        </p:spPr>
        <p:txBody>
          <a:bodyPr/>
          <a:lstStyle/>
          <a:p>
            <a:r>
              <a:rPr lang="en-US" sz="1400" dirty="0"/>
              <a:t>Science for Industry (S4I) Conference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4C0B6505-B2E2-4CEB-37B7-3311FCC5D3FD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4572000" y="2391000"/>
            <a:ext cx="3772800" cy="361500"/>
          </a:xfrm>
        </p:spPr>
        <p:txBody>
          <a:bodyPr/>
          <a:lstStyle/>
          <a:p>
            <a:pPr algn="ctr"/>
            <a:r>
              <a:rPr lang="en-US" sz="1400" dirty="0"/>
              <a:t>6G Integration 3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06E65A-0765-AA93-7839-0DE95387176A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344800" y="4501675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25</a:t>
            </a:fld>
            <a:endParaRPr lang="e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E799FDE-E44C-0630-19D1-EBEFC97E32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5033" y="1620397"/>
            <a:ext cx="2782600" cy="2086950"/>
          </a:xfrm>
          <a:prstGeom prst="rect">
            <a:avLst/>
          </a:prstGeom>
        </p:spPr>
      </p:pic>
      <p:pic>
        <p:nvPicPr>
          <p:cNvPr id="1026" name="Picture 2" descr="No alt text provided for this image">
            <a:extLst>
              <a:ext uri="{FF2B5EF4-FFF2-40B4-BE49-F238E27FC236}">
                <a16:creationId xmlns:a16="http://schemas.microsoft.com/office/drawing/2014/main" id="{A11AC697-0AC7-9382-C71F-5A35904763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1443" y="445025"/>
            <a:ext cx="2513914" cy="1885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6AB0455-F163-9D96-49DC-BD7CE90EB0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2813040"/>
            <a:ext cx="3534974" cy="1351328"/>
          </a:xfrm>
          <a:prstGeom prst="rect">
            <a:avLst/>
          </a:prstGeom>
        </p:spPr>
      </p:pic>
      <p:sp>
        <p:nvSpPr>
          <p:cNvPr id="10" name="Subtitle 5">
            <a:extLst>
              <a:ext uri="{FF2B5EF4-FFF2-40B4-BE49-F238E27FC236}">
                <a16:creationId xmlns:a16="http://schemas.microsoft.com/office/drawing/2014/main" id="{0667AA1C-E229-BDA9-3C07-BFB42E4A9CAA}"/>
              </a:ext>
            </a:extLst>
          </p:cNvPr>
          <p:cNvSpPr txBox="1">
            <a:spLocks/>
          </p:cNvSpPr>
          <p:nvPr/>
        </p:nvSpPr>
        <p:spPr>
          <a:xfrm>
            <a:off x="4453087" y="4399423"/>
            <a:ext cx="3772800" cy="3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gtree Black"/>
              <a:buNone/>
              <a:defRPr sz="19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 Black"/>
              <a:buNone/>
              <a:defRPr sz="14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 Black"/>
              <a:buNone/>
              <a:defRPr sz="14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 Black"/>
              <a:buNone/>
              <a:defRPr sz="14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 Black"/>
              <a:buNone/>
              <a:defRPr sz="14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 Black"/>
              <a:buNone/>
              <a:defRPr sz="14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 Black"/>
              <a:buNone/>
              <a:defRPr sz="14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 Black"/>
              <a:buNone/>
              <a:defRPr sz="14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 Black"/>
              <a:buNone/>
              <a:defRPr sz="14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pPr algn="ctr"/>
            <a:r>
              <a:rPr lang="en-US" sz="1400" dirty="0"/>
              <a:t>Part of a Paper</a:t>
            </a:r>
          </a:p>
          <a:p>
            <a:pPr algn="ctr"/>
            <a:r>
              <a:rPr lang="en-US" sz="800" b="1" dirty="0"/>
              <a:t>https://</a:t>
            </a:r>
            <a:r>
              <a:rPr lang="en-US" sz="800" b="1" dirty="0" err="1"/>
              <a:t>arxiv.org</a:t>
            </a:r>
            <a:r>
              <a:rPr lang="en-US" sz="800" b="1" dirty="0"/>
              <a:t>/abs/2409.19337</a:t>
            </a:r>
            <a:endParaRPr lang="en-US" sz="1400" b="1" dirty="0"/>
          </a:p>
        </p:txBody>
      </p:sp>
      <p:pic>
        <p:nvPicPr>
          <p:cNvPr id="11" name="Picture 4">
            <a:extLst>
              <a:ext uri="{FF2B5EF4-FFF2-40B4-BE49-F238E27FC236}">
                <a16:creationId xmlns:a16="http://schemas.microsoft.com/office/drawing/2014/main" id="{DB7A1102-097E-0162-F4F2-F2DDCEAB07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7058" y="256108"/>
            <a:ext cx="522233" cy="522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A0453E0-DC0E-D6D0-7EA0-E54CB8C93578}"/>
              </a:ext>
            </a:extLst>
          </p:cNvPr>
          <p:cNvSpPr txBox="1"/>
          <p:nvPr/>
        </p:nvSpPr>
        <p:spPr>
          <a:xfrm>
            <a:off x="3897777" y="4919005"/>
            <a:ext cx="13484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Andres Navarro Pedregal</a:t>
            </a:r>
          </a:p>
        </p:txBody>
      </p:sp>
    </p:spTree>
    <p:extLst>
      <p:ext uri="{BB962C8B-B14F-4D97-AF65-F5344CB8AC3E}">
        <p14:creationId xmlns:p14="http://schemas.microsoft.com/office/powerpoint/2010/main" val="30471351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65"/>
          <p:cNvSpPr txBox="1">
            <a:spLocks noGrp="1"/>
          </p:cNvSpPr>
          <p:nvPr>
            <p:ph type="title"/>
          </p:nvPr>
        </p:nvSpPr>
        <p:spPr>
          <a:xfrm>
            <a:off x="2038200" y="3696075"/>
            <a:ext cx="5067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Thank you!</a:t>
            </a:r>
            <a:endParaRPr/>
          </a:p>
        </p:txBody>
      </p:sp>
      <p:sp>
        <p:nvSpPr>
          <p:cNvPr id="730" name="Google Shape;730;p65"/>
          <p:cNvSpPr txBox="1">
            <a:spLocks noGrp="1"/>
          </p:cNvSpPr>
          <p:nvPr>
            <p:ph type="subTitle" idx="1"/>
          </p:nvPr>
        </p:nvSpPr>
        <p:spPr>
          <a:xfrm>
            <a:off x="2038200" y="4662325"/>
            <a:ext cx="5067600" cy="4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Any questions?</a:t>
            </a:r>
            <a:endParaRPr/>
          </a:p>
        </p:txBody>
      </p:sp>
      <p:sp>
        <p:nvSpPr>
          <p:cNvPr id="731" name="Google Shape;731;p65"/>
          <p:cNvSpPr txBox="1">
            <a:spLocks noGrp="1"/>
          </p:cNvSpPr>
          <p:nvPr>
            <p:ph type="sldNum" idx="12"/>
          </p:nvPr>
        </p:nvSpPr>
        <p:spPr>
          <a:xfrm>
            <a:off x="7878554" y="419878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26</a:t>
            </a:fld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B26AAF-07E5-4D11-3029-2074FE4A49E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4178" t="-1042" r="17511" b="65"/>
          <a:stretch/>
        </p:blipFill>
        <p:spPr>
          <a:xfrm rot="5400000">
            <a:off x="3072385" y="186564"/>
            <a:ext cx="2999229" cy="3895343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C3DA2994-B59B-AEC2-04A4-7172DD70BA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1787" y="551112"/>
            <a:ext cx="522233" cy="522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F1EDBC-C799-CB20-CEBB-BE9D0E05D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C23F48E-F4CA-B2E1-B6AA-BDC7ED7E6472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351832" y="4501675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34CFF42-3745-CB2C-D50D-964AD76FA390}"/>
              </a:ext>
            </a:extLst>
          </p:cNvPr>
          <p:cNvSpPr txBox="1"/>
          <p:nvPr/>
        </p:nvSpPr>
        <p:spPr>
          <a:xfrm>
            <a:off x="722376" y="1476890"/>
            <a:ext cx="43995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Create a UAV for NTN applications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0A33E50-62F8-93B9-D7CC-6510398DD197}"/>
              </a:ext>
            </a:extLst>
          </p:cNvPr>
          <p:cNvSpPr txBox="1"/>
          <p:nvPr/>
        </p:nvSpPr>
        <p:spPr>
          <a:xfrm>
            <a:off x="722376" y="3590808"/>
            <a:ext cx="491605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Part of a research project from the Telematics Department @ UC3M funded by the 6G Integration 3</a:t>
            </a:r>
            <a:endParaRPr lang="en-US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97C8D5EA-983A-B30B-8D55-B8BABCD938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7058" y="256108"/>
            <a:ext cx="522233" cy="522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0644A71-7BFB-2A02-1843-8DD9EC5CA113}"/>
              </a:ext>
            </a:extLst>
          </p:cNvPr>
          <p:cNvSpPr txBox="1"/>
          <p:nvPr/>
        </p:nvSpPr>
        <p:spPr>
          <a:xfrm>
            <a:off x="3897777" y="4919005"/>
            <a:ext cx="13484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Andres Navarro Pedregal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29FD0A3-9160-36FD-EC50-FC4BE0E11D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8434" y="814317"/>
            <a:ext cx="2633277" cy="351103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6794269-62EB-F8A3-2222-3BAEECEC3621}"/>
              </a:ext>
            </a:extLst>
          </p:cNvPr>
          <p:cNvSpPr txBox="1"/>
          <p:nvPr/>
        </p:nvSpPr>
        <p:spPr>
          <a:xfrm>
            <a:off x="722376" y="2517650"/>
            <a:ext cx="49160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Research different applications UAVs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27980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35"/>
          <p:cNvSpPr txBox="1">
            <a:spLocks noGrp="1"/>
          </p:cNvSpPr>
          <p:nvPr>
            <p:ph type="title"/>
          </p:nvPr>
        </p:nvSpPr>
        <p:spPr>
          <a:xfrm>
            <a:off x="720000" y="448050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Characteristics</a:t>
            </a:r>
            <a:endParaRPr dirty="0"/>
          </a:p>
        </p:txBody>
      </p:sp>
      <p:sp>
        <p:nvSpPr>
          <p:cNvPr id="377" name="Google Shape;377;p35"/>
          <p:cNvSpPr txBox="1">
            <a:spLocks noGrp="1"/>
          </p:cNvSpPr>
          <p:nvPr>
            <p:ph type="subTitle" idx="1"/>
          </p:nvPr>
        </p:nvSpPr>
        <p:spPr>
          <a:xfrm>
            <a:off x="641277" y="1566817"/>
            <a:ext cx="6580200" cy="290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dirty="0"/>
              <a:t>Weight: 6.5KG</a:t>
            </a:r>
            <a:endParaRPr dirty="0"/>
          </a:p>
          <a:p>
            <a:pPr marL="457200" lvl="0" indent="-330200" algn="l" rtl="0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 dirty="0"/>
              <a:t>Range: Up to 40Km</a:t>
            </a:r>
            <a:endParaRPr dirty="0"/>
          </a:p>
          <a:p>
            <a:pPr marL="457200" lvl="0" indent="-330200" algn="l" rtl="0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 dirty="0"/>
              <a:t>Flight time: 25-35 minutes</a:t>
            </a:r>
            <a:endParaRPr dirty="0"/>
          </a:p>
          <a:p>
            <a:pPr marL="457200" lvl="0" indent="-330200" algn="l" rtl="0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 dirty="0"/>
              <a:t>Autopilot capabilities</a:t>
            </a:r>
            <a:endParaRPr dirty="0"/>
          </a:p>
          <a:p>
            <a:pPr marL="457200" lvl="0" indent="-330200" algn="l" rtl="0">
              <a:spcBef>
                <a:spcPts val="1000"/>
              </a:spcBef>
              <a:spcAft>
                <a:spcPts val="1000"/>
              </a:spcAft>
              <a:buSzPts val="1600"/>
              <a:buChar char="●"/>
            </a:pPr>
            <a:r>
              <a:rPr lang="en" dirty="0"/>
              <a:t>Retractable landing gear</a:t>
            </a:r>
          </a:p>
          <a:p>
            <a:pPr marL="457200" lvl="0" indent="-330200" algn="l" rtl="0">
              <a:spcBef>
                <a:spcPts val="1000"/>
              </a:spcBef>
              <a:spcAft>
                <a:spcPts val="1000"/>
              </a:spcAft>
              <a:buSzPts val="1600"/>
              <a:buChar char="●"/>
            </a:pPr>
            <a:r>
              <a:rPr lang="en" dirty="0"/>
              <a:t>ML &amp; AI Intelligence Integrated</a:t>
            </a:r>
            <a:endParaRPr dirty="0"/>
          </a:p>
        </p:txBody>
      </p:sp>
      <p:sp>
        <p:nvSpPr>
          <p:cNvPr id="378" name="Google Shape;378;p35"/>
          <p:cNvSpPr txBox="1">
            <a:spLocks noGrp="1"/>
          </p:cNvSpPr>
          <p:nvPr>
            <p:ph type="sldNum" idx="12"/>
          </p:nvPr>
        </p:nvSpPr>
        <p:spPr>
          <a:xfrm>
            <a:off x="8350893" y="449865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"/>
              <a:t>4</a:t>
            </a:fld>
            <a:endParaRPr dirty="0"/>
          </a:p>
        </p:txBody>
      </p:sp>
      <p:pic>
        <p:nvPicPr>
          <p:cNvPr id="379" name="Google Shape;37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68275" y="1485250"/>
            <a:ext cx="4388500" cy="217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4FE078E7-C12E-9F83-F514-CDF707B1EA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7058" y="256108"/>
            <a:ext cx="522233" cy="522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B21B960-FCDB-D708-7409-ED3FECFF4553}"/>
              </a:ext>
            </a:extLst>
          </p:cNvPr>
          <p:cNvSpPr txBox="1"/>
          <p:nvPr/>
        </p:nvSpPr>
        <p:spPr>
          <a:xfrm>
            <a:off x="3897777" y="4919005"/>
            <a:ext cx="13484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Andres Navarro Pedregal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3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3848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Drone Architecture</a:t>
            </a:r>
            <a:endParaRPr dirty="0"/>
          </a:p>
        </p:txBody>
      </p:sp>
      <p:sp>
        <p:nvSpPr>
          <p:cNvPr id="410" name="Google Shape;410;p39"/>
          <p:cNvSpPr txBox="1">
            <a:spLocks noGrp="1"/>
          </p:cNvSpPr>
          <p:nvPr>
            <p:ph type="sldNum" idx="12"/>
          </p:nvPr>
        </p:nvSpPr>
        <p:spPr>
          <a:xfrm>
            <a:off x="8350893" y="451368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"/>
              <a:t>5</a:t>
            </a:fld>
            <a:endParaRPr dirty="0"/>
          </a:p>
        </p:txBody>
      </p:sp>
      <p:cxnSp>
        <p:nvCxnSpPr>
          <p:cNvPr id="411" name="Google Shape;411;p39"/>
          <p:cNvCxnSpPr>
            <a:cxnSpLocks/>
            <a:stCxn id="412" idx="3"/>
            <a:endCxn id="413" idx="1"/>
          </p:cNvCxnSpPr>
          <p:nvPr/>
        </p:nvCxnSpPr>
        <p:spPr>
          <a:xfrm>
            <a:off x="1908130" y="1753394"/>
            <a:ext cx="5292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414" name="Google Shape;414;p39"/>
          <p:cNvGrpSpPr/>
          <p:nvPr/>
        </p:nvGrpSpPr>
        <p:grpSpPr>
          <a:xfrm>
            <a:off x="734982" y="1334056"/>
            <a:ext cx="2905542" cy="838636"/>
            <a:chOff x="1172782" y="1312679"/>
            <a:chExt cx="1480079" cy="298500"/>
          </a:xfrm>
        </p:grpSpPr>
        <p:sp>
          <p:nvSpPr>
            <p:cNvPr id="412" name="Google Shape;412;p39"/>
            <p:cNvSpPr/>
            <p:nvPr/>
          </p:nvSpPr>
          <p:spPr>
            <a:xfrm>
              <a:off x="1172782" y="1345086"/>
              <a:ext cx="597600" cy="2337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762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latin typeface="Hanken Grotesk"/>
                  <a:ea typeface="Hanken Grotesk"/>
                  <a:cs typeface="Hanken Grotesk"/>
                  <a:sym typeface="Hanken Grotesk"/>
                </a:rPr>
                <a:t>360 Camera</a:t>
              </a:r>
              <a:endParaRPr sz="1500">
                <a:latin typeface="Hanken Grotesk"/>
                <a:ea typeface="Hanken Grotesk"/>
                <a:cs typeface="Hanken Grotesk"/>
                <a:sym typeface="Hanken Grotesk"/>
              </a:endParaRPr>
            </a:p>
          </p:txBody>
        </p:sp>
        <p:sp>
          <p:nvSpPr>
            <p:cNvPr id="413" name="Google Shape;413;p39"/>
            <p:cNvSpPr/>
            <p:nvPr/>
          </p:nvSpPr>
          <p:spPr>
            <a:xfrm>
              <a:off x="2039961" y="1312679"/>
              <a:ext cx="612900" cy="2985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762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latin typeface="Hanken Grotesk"/>
                  <a:ea typeface="Hanken Grotesk"/>
                  <a:cs typeface="Hanken Grotesk"/>
                  <a:sym typeface="Hanken Grotesk"/>
                </a:rPr>
                <a:t>Onboard</a:t>
              </a:r>
              <a:endParaRPr sz="1500">
                <a:latin typeface="Hanken Grotesk"/>
                <a:ea typeface="Hanken Grotesk"/>
                <a:cs typeface="Hanken Grotesk"/>
                <a:sym typeface="Hanken Grotesk"/>
              </a:endParaRPr>
            </a:p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latin typeface="Hanken Grotesk"/>
                  <a:ea typeface="Hanken Grotesk"/>
                  <a:cs typeface="Hanken Grotesk"/>
                  <a:sym typeface="Hanken Grotesk"/>
                </a:rPr>
                <a:t>computer</a:t>
              </a:r>
              <a:endParaRPr sz="1500">
                <a:latin typeface="Hanken Grotesk"/>
                <a:ea typeface="Hanken Grotesk"/>
                <a:cs typeface="Hanken Grotesk"/>
                <a:sym typeface="Hanken Grotesk"/>
              </a:endParaRPr>
            </a:p>
          </p:txBody>
        </p:sp>
      </p:grpSp>
      <p:sp>
        <p:nvSpPr>
          <p:cNvPr id="415" name="Google Shape;415;p39"/>
          <p:cNvSpPr/>
          <p:nvPr/>
        </p:nvSpPr>
        <p:spPr>
          <a:xfrm>
            <a:off x="4601977" y="1334131"/>
            <a:ext cx="1203300" cy="8385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762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Hanken Grotesk"/>
                <a:ea typeface="Hanken Grotesk"/>
                <a:cs typeface="Hanken Grotesk"/>
                <a:sym typeface="Hanken Grotesk"/>
              </a:rPr>
              <a:t>5G Router</a:t>
            </a:r>
            <a:endParaRPr sz="1500"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cxnSp>
        <p:nvCxnSpPr>
          <p:cNvPr id="416" name="Google Shape;416;p39"/>
          <p:cNvCxnSpPr>
            <a:cxnSpLocks/>
            <a:stCxn id="413" idx="3"/>
            <a:endCxn id="415" idx="1"/>
          </p:cNvCxnSpPr>
          <p:nvPr/>
        </p:nvCxnSpPr>
        <p:spPr>
          <a:xfrm>
            <a:off x="3640524" y="1753374"/>
            <a:ext cx="9615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17" name="Google Shape;417;p39"/>
          <p:cNvCxnSpPr>
            <a:cxnSpLocks/>
            <a:stCxn id="415" idx="1"/>
            <a:endCxn id="413" idx="3"/>
          </p:cNvCxnSpPr>
          <p:nvPr/>
        </p:nvCxnSpPr>
        <p:spPr>
          <a:xfrm rot="10800000">
            <a:off x="3640477" y="1753381"/>
            <a:ext cx="9615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18" name="Google Shape;418;p39"/>
          <p:cNvSpPr/>
          <p:nvPr/>
        </p:nvSpPr>
        <p:spPr>
          <a:xfrm>
            <a:off x="3435452" y="2446843"/>
            <a:ext cx="1203300" cy="838500"/>
          </a:xfrm>
          <a:prstGeom prst="roundRect">
            <a:avLst>
              <a:gd name="adj" fmla="val 16667"/>
            </a:avLst>
          </a:prstGeom>
          <a:solidFill>
            <a:srgbClr val="6D9EEB"/>
          </a:solidFill>
          <a:ln w="762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Hanken Grotesk"/>
                <a:ea typeface="Hanken Grotesk"/>
                <a:cs typeface="Hanken Grotesk"/>
                <a:sym typeface="Hanken Grotesk"/>
              </a:rPr>
              <a:t>PDB</a:t>
            </a:r>
            <a:endParaRPr sz="1500"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cxnSp>
        <p:nvCxnSpPr>
          <p:cNvPr id="419" name="Google Shape;419;p39"/>
          <p:cNvCxnSpPr>
            <a:stCxn id="418" idx="0"/>
          </p:cNvCxnSpPr>
          <p:nvPr/>
        </p:nvCxnSpPr>
        <p:spPr>
          <a:xfrm rot="10800000">
            <a:off x="3548402" y="2166943"/>
            <a:ext cx="488700" cy="2799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20" name="Google Shape;420;p39"/>
          <p:cNvCxnSpPr>
            <a:stCxn id="418" idx="0"/>
          </p:cNvCxnSpPr>
          <p:nvPr/>
        </p:nvCxnSpPr>
        <p:spPr>
          <a:xfrm rot="10800000" flipH="1">
            <a:off x="4037102" y="2147143"/>
            <a:ext cx="635100" cy="2997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21" name="Google Shape;421;p39"/>
          <p:cNvSpPr/>
          <p:nvPr/>
        </p:nvSpPr>
        <p:spPr>
          <a:xfrm>
            <a:off x="2337927" y="3404093"/>
            <a:ext cx="1203300" cy="838500"/>
          </a:xfrm>
          <a:prstGeom prst="roundRect">
            <a:avLst>
              <a:gd name="adj" fmla="val 16667"/>
            </a:avLst>
          </a:prstGeom>
          <a:solidFill>
            <a:srgbClr val="6D9EEB"/>
          </a:solidFill>
          <a:ln w="762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Hanken Grotesk"/>
                <a:ea typeface="Hanken Grotesk"/>
                <a:cs typeface="Hanken Grotesk"/>
                <a:sym typeface="Hanken Grotesk"/>
              </a:rPr>
              <a:t>ESC</a:t>
            </a:r>
            <a:endParaRPr sz="1500"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422" name="Google Shape;422;p39"/>
          <p:cNvSpPr/>
          <p:nvPr/>
        </p:nvSpPr>
        <p:spPr>
          <a:xfrm>
            <a:off x="521652" y="3207618"/>
            <a:ext cx="1203300" cy="838500"/>
          </a:xfrm>
          <a:prstGeom prst="ellipse">
            <a:avLst/>
          </a:prstGeom>
          <a:solidFill>
            <a:srgbClr val="6D9EEB"/>
          </a:solidFill>
          <a:ln w="762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Hanken Grotesk"/>
                <a:ea typeface="Hanken Grotesk"/>
                <a:cs typeface="Hanken Grotesk"/>
                <a:sym typeface="Hanken Grotesk"/>
              </a:rPr>
              <a:t>Motors</a:t>
            </a:r>
            <a:endParaRPr sz="1500"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cxnSp>
        <p:nvCxnSpPr>
          <p:cNvPr id="423" name="Google Shape;423;p39"/>
          <p:cNvCxnSpPr>
            <a:stCxn id="421" idx="1"/>
            <a:endCxn id="422" idx="6"/>
          </p:cNvCxnSpPr>
          <p:nvPr/>
        </p:nvCxnSpPr>
        <p:spPr>
          <a:xfrm rot="10800000">
            <a:off x="1725027" y="3626843"/>
            <a:ext cx="612900" cy="1965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24" name="Google Shape;424;p39"/>
          <p:cNvSpPr/>
          <p:nvPr/>
        </p:nvSpPr>
        <p:spPr>
          <a:xfrm>
            <a:off x="5451927" y="3404093"/>
            <a:ext cx="1203300" cy="838500"/>
          </a:xfrm>
          <a:prstGeom prst="roundRect">
            <a:avLst>
              <a:gd name="adj" fmla="val 16667"/>
            </a:avLst>
          </a:prstGeom>
          <a:solidFill>
            <a:srgbClr val="6D9EEB"/>
          </a:solidFill>
          <a:ln w="762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Hanken Grotesk"/>
                <a:ea typeface="Hanken Grotesk"/>
                <a:cs typeface="Hanken Grotesk"/>
                <a:sym typeface="Hanken Grotesk"/>
              </a:rPr>
              <a:t>Flight Controller</a:t>
            </a:r>
            <a:endParaRPr sz="1500"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cxnSp>
        <p:nvCxnSpPr>
          <p:cNvPr id="425" name="Google Shape;425;p39"/>
          <p:cNvCxnSpPr>
            <a:stCxn id="424" idx="1"/>
            <a:endCxn id="421" idx="3"/>
          </p:cNvCxnSpPr>
          <p:nvPr/>
        </p:nvCxnSpPr>
        <p:spPr>
          <a:xfrm rot="10800000">
            <a:off x="3541227" y="3823343"/>
            <a:ext cx="19107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26" name="Google Shape;426;p39"/>
          <p:cNvCxnSpPr>
            <a:stCxn id="418" idx="1"/>
            <a:endCxn id="421" idx="0"/>
          </p:cNvCxnSpPr>
          <p:nvPr/>
        </p:nvCxnSpPr>
        <p:spPr>
          <a:xfrm flipH="1">
            <a:off x="2939552" y="2866093"/>
            <a:ext cx="495900" cy="5379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27" name="Google Shape;427;p39"/>
          <p:cNvSpPr/>
          <p:nvPr/>
        </p:nvSpPr>
        <p:spPr>
          <a:xfrm>
            <a:off x="5267102" y="2369118"/>
            <a:ext cx="1203300" cy="838500"/>
          </a:xfrm>
          <a:prstGeom prst="roundRect">
            <a:avLst>
              <a:gd name="adj" fmla="val 16667"/>
            </a:avLst>
          </a:prstGeom>
          <a:solidFill>
            <a:srgbClr val="6D9EEB"/>
          </a:solidFill>
          <a:ln w="762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Hanken Grotesk"/>
                <a:ea typeface="Hanken Grotesk"/>
                <a:cs typeface="Hanken Grotesk"/>
                <a:sym typeface="Hanken Grotesk"/>
              </a:rPr>
              <a:t>Battery</a:t>
            </a:r>
            <a:endParaRPr sz="1500"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cxnSp>
        <p:nvCxnSpPr>
          <p:cNvPr id="428" name="Google Shape;428;p39"/>
          <p:cNvCxnSpPr>
            <a:stCxn id="427" idx="1"/>
            <a:endCxn id="418" idx="3"/>
          </p:cNvCxnSpPr>
          <p:nvPr/>
        </p:nvCxnSpPr>
        <p:spPr>
          <a:xfrm flipH="1">
            <a:off x="4638902" y="2788368"/>
            <a:ext cx="628200" cy="777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29" name="Google Shape;429;p39"/>
          <p:cNvSpPr/>
          <p:nvPr/>
        </p:nvSpPr>
        <p:spPr>
          <a:xfrm>
            <a:off x="7144075" y="3952067"/>
            <a:ext cx="1088100" cy="660300"/>
          </a:xfrm>
          <a:prstGeom prst="roundRect">
            <a:avLst>
              <a:gd name="adj" fmla="val 16667"/>
            </a:avLst>
          </a:prstGeom>
          <a:solidFill>
            <a:srgbClr val="6D9EEB"/>
          </a:solidFill>
          <a:ln w="762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Hanken Grotesk"/>
                <a:ea typeface="Hanken Grotesk"/>
                <a:cs typeface="Hanken Grotesk"/>
                <a:sym typeface="Hanken Grotesk"/>
              </a:rPr>
              <a:t>GPS</a:t>
            </a:r>
            <a:endParaRPr sz="1500"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cxnSp>
        <p:nvCxnSpPr>
          <p:cNvPr id="430" name="Google Shape;430;p39"/>
          <p:cNvCxnSpPr/>
          <p:nvPr/>
        </p:nvCxnSpPr>
        <p:spPr>
          <a:xfrm>
            <a:off x="4586400" y="3251292"/>
            <a:ext cx="902100" cy="1851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31" name="Google Shape;431;p39"/>
          <p:cNvSpPr/>
          <p:nvPr/>
        </p:nvSpPr>
        <p:spPr>
          <a:xfrm>
            <a:off x="7098750" y="3013692"/>
            <a:ext cx="1134600" cy="660300"/>
          </a:xfrm>
          <a:prstGeom prst="roundRect">
            <a:avLst>
              <a:gd name="adj" fmla="val 16667"/>
            </a:avLst>
          </a:prstGeom>
          <a:solidFill>
            <a:srgbClr val="6D9EEB"/>
          </a:solidFill>
          <a:ln w="762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Hanken Grotesk"/>
                <a:ea typeface="Hanken Grotesk"/>
                <a:cs typeface="Hanken Grotesk"/>
                <a:sym typeface="Hanken Grotesk"/>
              </a:rPr>
              <a:t>Telemetry Control</a:t>
            </a:r>
            <a:endParaRPr sz="1500"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cxnSp>
        <p:nvCxnSpPr>
          <p:cNvPr id="432" name="Google Shape;432;p39"/>
          <p:cNvCxnSpPr>
            <a:stCxn id="424" idx="3"/>
            <a:endCxn id="431" idx="1"/>
          </p:cNvCxnSpPr>
          <p:nvPr/>
        </p:nvCxnSpPr>
        <p:spPr>
          <a:xfrm rot="10800000" flipH="1">
            <a:off x="6655227" y="3343943"/>
            <a:ext cx="443400" cy="4794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33" name="Google Shape;433;p39"/>
          <p:cNvCxnSpPr>
            <a:stCxn id="424" idx="3"/>
            <a:endCxn id="429" idx="1"/>
          </p:cNvCxnSpPr>
          <p:nvPr/>
        </p:nvCxnSpPr>
        <p:spPr>
          <a:xfrm>
            <a:off x="6655227" y="3823343"/>
            <a:ext cx="488700" cy="4590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2" name="Picture 4">
            <a:extLst>
              <a:ext uri="{FF2B5EF4-FFF2-40B4-BE49-F238E27FC236}">
                <a16:creationId xmlns:a16="http://schemas.microsoft.com/office/drawing/2014/main" id="{31173BB8-C41D-291E-C0BE-4C4E8E4DB7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7058" y="256108"/>
            <a:ext cx="522233" cy="522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FD555D9-F0BA-829E-AF6C-6907132F6443}"/>
              </a:ext>
            </a:extLst>
          </p:cNvPr>
          <p:cNvSpPr txBox="1"/>
          <p:nvPr/>
        </p:nvSpPr>
        <p:spPr>
          <a:xfrm>
            <a:off x="3897777" y="4919005"/>
            <a:ext cx="13484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Andres Navarro Pedregal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36"/>
          <p:cNvSpPr txBox="1">
            <a:spLocks noGrp="1"/>
          </p:cNvSpPr>
          <p:nvPr>
            <p:ph type="title"/>
          </p:nvPr>
        </p:nvSpPr>
        <p:spPr>
          <a:xfrm>
            <a:off x="720000" y="448050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Main components</a:t>
            </a:r>
            <a:endParaRPr dirty="0"/>
          </a:p>
        </p:txBody>
      </p:sp>
      <p:sp>
        <p:nvSpPr>
          <p:cNvPr id="385" name="Google Shape;385;p36"/>
          <p:cNvSpPr txBox="1">
            <a:spLocks noGrp="1"/>
          </p:cNvSpPr>
          <p:nvPr>
            <p:ph type="sldNum" idx="12"/>
          </p:nvPr>
        </p:nvSpPr>
        <p:spPr>
          <a:xfrm>
            <a:off x="8338782" y="449865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"/>
              <a:t>6</a:t>
            </a:fld>
            <a:endParaRPr dirty="0"/>
          </a:p>
        </p:txBody>
      </p:sp>
      <p:graphicFrame>
        <p:nvGraphicFramePr>
          <p:cNvPr id="386" name="Google Shape;386;p36"/>
          <p:cNvGraphicFramePr/>
          <p:nvPr/>
        </p:nvGraphicFramePr>
        <p:xfrm>
          <a:off x="974663" y="1115075"/>
          <a:ext cx="7194675" cy="3169680"/>
        </p:xfrm>
        <a:graphic>
          <a:graphicData uri="http://schemas.openxmlformats.org/drawingml/2006/table">
            <a:tbl>
              <a:tblPr>
                <a:noFill/>
                <a:tableStyleId>{103B7402-8A9C-437C-AE6B-D55F1FF60C6C}</a:tableStyleId>
              </a:tblPr>
              <a:tblGrid>
                <a:gridCol w="2398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98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982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514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Frame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Tarot X690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17 inch propellers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14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Motors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 Motor U7 490kv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Up to 3kg per motor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14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Esc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TMotor Flame 70A LV 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14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Flight controller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Pixhawk 6c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Using Ardupilot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14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GPS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Holybro M9N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1.5m CEP precision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14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Battery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Tattu 4s 22Ah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14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Radio link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RFD868x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With mavlink telemetry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514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Controller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Radiomaster TX16S MAX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2" name="Picture 4">
            <a:extLst>
              <a:ext uri="{FF2B5EF4-FFF2-40B4-BE49-F238E27FC236}">
                <a16:creationId xmlns:a16="http://schemas.microsoft.com/office/drawing/2014/main" id="{D27E3814-8848-FCC8-9EF4-187B0A17A9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7058" y="256108"/>
            <a:ext cx="522233" cy="522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C7CBFCA-6943-462D-B14E-BEC5E14FAD63}"/>
              </a:ext>
            </a:extLst>
          </p:cNvPr>
          <p:cNvSpPr txBox="1"/>
          <p:nvPr/>
        </p:nvSpPr>
        <p:spPr>
          <a:xfrm>
            <a:off x="3897777" y="4919005"/>
            <a:ext cx="13484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Andres Navarro Pedregal</a:t>
            </a:r>
          </a:p>
        </p:txBody>
      </p:sp>
      <p:sp>
        <p:nvSpPr>
          <p:cNvPr id="4" name="Google Shape;415;p39">
            <a:extLst>
              <a:ext uri="{FF2B5EF4-FFF2-40B4-BE49-F238E27FC236}">
                <a16:creationId xmlns:a16="http://schemas.microsoft.com/office/drawing/2014/main" id="{938FB648-3278-4E4C-4DAE-F4F0CEE9CDD7}"/>
              </a:ext>
            </a:extLst>
          </p:cNvPr>
          <p:cNvSpPr/>
          <p:nvPr/>
        </p:nvSpPr>
        <p:spPr>
          <a:xfrm>
            <a:off x="6478860" y="4353810"/>
            <a:ext cx="1690478" cy="463191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762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lnSpc>
                <a:spcPct val="115000"/>
              </a:lnSpc>
            </a:pPr>
            <a:r>
              <a:rPr lang="en" sz="1500" dirty="0">
                <a:latin typeface="Hanken Grotesk"/>
                <a:ea typeface="Hanken Grotesk"/>
                <a:cs typeface="Hanken Grotesk"/>
                <a:sym typeface="Hanken Grotesk"/>
              </a:rPr>
              <a:t>2599 €</a:t>
            </a:r>
            <a:endParaRPr sz="1500" dirty="0"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40"/>
          <p:cNvSpPr txBox="1">
            <a:spLocks noGrp="1"/>
          </p:cNvSpPr>
          <p:nvPr>
            <p:ph type="title"/>
          </p:nvPr>
        </p:nvSpPr>
        <p:spPr>
          <a:xfrm>
            <a:off x="720000" y="448050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Component placement</a:t>
            </a:r>
            <a:endParaRPr/>
          </a:p>
        </p:txBody>
      </p:sp>
      <p:sp>
        <p:nvSpPr>
          <p:cNvPr id="439" name="Google Shape;439;p40"/>
          <p:cNvSpPr txBox="1">
            <a:spLocks noGrp="1"/>
          </p:cNvSpPr>
          <p:nvPr>
            <p:ph type="sldNum" idx="12"/>
          </p:nvPr>
        </p:nvSpPr>
        <p:spPr>
          <a:xfrm>
            <a:off x="8344837" y="449865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pic>
        <p:nvPicPr>
          <p:cNvPr id="440" name="Google Shape;44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9675" y="1020750"/>
            <a:ext cx="6884644" cy="381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64B0B9C3-4F77-BC9B-D79F-6E97AA58B6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7058" y="256108"/>
            <a:ext cx="522233" cy="522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1A88B63-7F1A-8DA4-E792-A761EE7F9A78}"/>
              </a:ext>
            </a:extLst>
          </p:cNvPr>
          <p:cNvSpPr txBox="1"/>
          <p:nvPr/>
        </p:nvSpPr>
        <p:spPr>
          <a:xfrm>
            <a:off x="3897777" y="4919005"/>
            <a:ext cx="13484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Andres Navarro Pedregal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41"/>
          <p:cNvSpPr txBox="1">
            <a:spLocks noGrp="1"/>
          </p:cNvSpPr>
          <p:nvPr>
            <p:ph type="title"/>
          </p:nvPr>
        </p:nvSpPr>
        <p:spPr>
          <a:xfrm>
            <a:off x="720000" y="448050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Component placement</a:t>
            </a:r>
            <a:endParaRPr/>
          </a:p>
        </p:txBody>
      </p:sp>
      <p:sp>
        <p:nvSpPr>
          <p:cNvPr id="446" name="Google Shape;446;p41"/>
          <p:cNvSpPr txBox="1">
            <a:spLocks noGrp="1"/>
          </p:cNvSpPr>
          <p:nvPr>
            <p:ph type="sldNum" idx="12"/>
          </p:nvPr>
        </p:nvSpPr>
        <p:spPr>
          <a:xfrm>
            <a:off x="8369060" y="449865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 dirty="0"/>
          </a:p>
        </p:txBody>
      </p:sp>
      <p:pic>
        <p:nvPicPr>
          <p:cNvPr id="447" name="Google Shape;447;p41"/>
          <p:cNvPicPr preferRelativeResize="0"/>
          <p:nvPr/>
        </p:nvPicPr>
        <p:blipFill rotWithShape="1">
          <a:blip r:embed="rId3">
            <a:alphaModFix/>
          </a:blip>
          <a:srcRect t="13134"/>
          <a:stretch/>
        </p:blipFill>
        <p:spPr>
          <a:xfrm>
            <a:off x="840200" y="1230100"/>
            <a:ext cx="4269300" cy="331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8" name="Google Shape;448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74675" y="1116200"/>
            <a:ext cx="3156237" cy="3424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FF44AA67-DDF3-EA8C-42A7-B6265AD8C9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7058" y="256108"/>
            <a:ext cx="522233" cy="522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7B17D44-A3F8-361C-2855-2701B49F3AED}"/>
              </a:ext>
            </a:extLst>
          </p:cNvPr>
          <p:cNvSpPr txBox="1"/>
          <p:nvPr/>
        </p:nvSpPr>
        <p:spPr>
          <a:xfrm>
            <a:off x="3897777" y="4919005"/>
            <a:ext cx="13484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Andres Navarro Pedregal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44"/>
          <p:cNvSpPr txBox="1">
            <a:spLocks noGrp="1"/>
          </p:cNvSpPr>
          <p:nvPr>
            <p:ph type="title"/>
          </p:nvPr>
        </p:nvSpPr>
        <p:spPr>
          <a:xfrm>
            <a:off x="720000" y="448050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Full Build</a:t>
            </a:r>
            <a:endParaRPr dirty="0"/>
          </a:p>
        </p:txBody>
      </p:sp>
      <p:sp>
        <p:nvSpPr>
          <p:cNvPr id="471" name="Google Shape;471;p44"/>
          <p:cNvSpPr txBox="1">
            <a:spLocks noGrp="1"/>
          </p:cNvSpPr>
          <p:nvPr>
            <p:ph type="sldNum" idx="12"/>
          </p:nvPr>
        </p:nvSpPr>
        <p:spPr>
          <a:xfrm>
            <a:off x="8368848" y="449865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pic>
        <p:nvPicPr>
          <p:cNvPr id="472" name="Google Shape;47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000" y="1020750"/>
            <a:ext cx="2863461" cy="3817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473" name="Google Shape;473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70111" y="1020750"/>
            <a:ext cx="4360787" cy="3817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90D5C5B9-CFB3-34EE-5FE9-94C015D799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7058" y="256108"/>
            <a:ext cx="522233" cy="522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B81C13E-65B8-8974-4315-CA642E1D156A}"/>
              </a:ext>
            </a:extLst>
          </p:cNvPr>
          <p:cNvSpPr txBox="1"/>
          <p:nvPr/>
        </p:nvSpPr>
        <p:spPr>
          <a:xfrm>
            <a:off x="3897777" y="4919005"/>
            <a:ext cx="13484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Andres Navarro Pedregal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Elegant Black &amp; White Thesis Defense by Slidesgo">
  <a:themeElements>
    <a:clrScheme name="Simple Light">
      <a:dk1>
        <a:srgbClr val="333333"/>
      </a:dk1>
      <a:lt1>
        <a:srgbClr val="FDFDFD"/>
      </a:lt1>
      <a:dk2>
        <a:srgbClr val="E8E7E7"/>
      </a:dk2>
      <a:lt2>
        <a:srgbClr val="B2B2B2"/>
      </a:lt2>
      <a:accent1>
        <a:srgbClr val="777777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3333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4108</TotalTime>
  <Words>493</Words>
  <Application>Microsoft Macintosh PowerPoint</Application>
  <PresentationFormat>On-screen Show (16:9)</PresentationFormat>
  <Paragraphs>191</Paragraphs>
  <Slides>26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Hanken Grotesk</vt:lpstr>
      <vt:lpstr>Lato</vt:lpstr>
      <vt:lpstr>Figtree Black</vt:lpstr>
      <vt:lpstr>Nunito Light</vt:lpstr>
      <vt:lpstr>Arial</vt:lpstr>
      <vt:lpstr>Elegant Black &amp; White Thesis Defense by Slidesgo</vt:lpstr>
      <vt:lpstr>Applications of Autonomous Drones for Non-Terrestrial Networks in Remote Areas</vt:lpstr>
      <vt:lpstr>Table of contents</vt:lpstr>
      <vt:lpstr>Project</vt:lpstr>
      <vt:lpstr>Characteristics</vt:lpstr>
      <vt:lpstr>Drone Architecture</vt:lpstr>
      <vt:lpstr>Main components</vt:lpstr>
      <vt:lpstr>Component placement</vt:lpstr>
      <vt:lpstr>Component placement</vt:lpstr>
      <vt:lpstr>Full Build</vt:lpstr>
      <vt:lpstr>High Level Overview</vt:lpstr>
      <vt:lpstr>5G NTN Components</vt:lpstr>
      <vt:lpstr>Architecture</vt:lpstr>
      <vt:lpstr>Drone</vt:lpstr>
      <vt:lpstr>Server</vt:lpstr>
      <vt:lpstr>DB Schema</vt:lpstr>
      <vt:lpstr>Open Source Code</vt:lpstr>
      <vt:lpstr>Live Connection of the Camera</vt:lpstr>
      <vt:lpstr>Detection Tests</vt:lpstr>
      <vt:lpstr>Detection Tests</vt:lpstr>
      <vt:lpstr>LLM functionality</vt:lpstr>
      <vt:lpstr>PowerPoint Presentation</vt:lpstr>
      <vt:lpstr>Random Detections</vt:lpstr>
      <vt:lpstr>Videos</vt:lpstr>
      <vt:lpstr>Flight Time: 30min</vt:lpstr>
      <vt:lpstr>Showcase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Navarro Pedregal, Andres [C]</cp:lastModifiedBy>
  <cp:revision>14</cp:revision>
  <dcterms:modified xsi:type="dcterms:W3CDTF">2025-03-11T06:51:46Z</dcterms:modified>
</cp:coreProperties>
</file>